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0" r:id="rId2"/>
    <p:sldId id="446" r:id="rId3"/>
    <p:sldId id="433" r:id="rId4"/>
    <p:sldId id="437" r:id="rId5"/>
    <p:sldId id="436" r:id="rId6"/>
    <p:sldId id="435" r:id="rId7"/>
    <p:sldId id="402" r:id="rId8"/>
    <p:sldId id="404" r:id="rId9"/>
    <p:sldId id="392" r:id="rId10"/>
    <p:sldId id="393" r:id="rId11"/>
    <p:sldId id="394" r:id="rId12"/>
    <p:sldId id="395" r:id="rId13"/>
    <p:sldId id="397" r:id="rId14"/>
    <p:sldId id="405" r:id="rId15"/>
    <p:sldId id="438" r:id="rId16"/>
    <p:sldId id="411" r:id="rId17"/>
    <p:sldId id="426" r:id="rId18"/>
    <p:sldId id="412" r:id="rId19"/>
    <p:sldId id="401" r:id="rId20"/>
    <p:sldId id="413" r:id="rId21"/>
    <p:sldId id="415" r:id="rId22"/>
    <p:sldId id="416" r:id="rId23"/>
    <p:sldId id="414" r:id="rId24"/>
    <p:sldId id="417" r:id="rId25"/>
    <p:sldId id="441" r:id="rId26"/>
    <p:sldId id="442" r:id="rId27"/>
    <p:sldId id="443" r:id="rId28"/>
    <p:sldId id="444" r:id="rId29"/>
    <p:sldId id="439" r:id="rId30"/>
    <p:sldId id="429" r:id="rId31"/>
    <p:sldId id="430" r:id="rId32"/>
    <p:sldId id="422" r:id="rId33"/>
    <p:sldId id="445" r:id="rId34"/>
    <p:sldId id="399" r:id="rId35"/>
    <p:sldId id="423" r:id="rId36"/>
    <p:sldId id="420" r:id="rId37"/>
    <p:sldId id="428" r:id="rId38"/>
    <p:sldId id="427" r:id="rId39"/>
    <p:sldId id="400" r:id="rId40"/>
    <p:sldId id="431" r:id="rId41"/>
    <p:sldId id="271" r:id="rId42"/>
    <p:sldId id="410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836" userDrawn="1">
          <p15:clr>
            <a:srgbClr val="A4A3A4"/>
          </p15:clr>
        </p15:guide>
        <p15:guide id="2" orient="horz" pos="12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C884F"/>
    <a:srgbClr val="FF7D7D"/>
    <a:srgbClr val="F68D00"/>
    <a:srgbClr val="3961DF"/>
    <a:srgbClr val="21AF6F"/>
    <a:srgbClr val="C9D3DF"/>
    <a:srgbClr val="3FA5B3"/>
    <a:srgbClr val="4B9ED1"/>
    <a:srgbClr val="27D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>
      <p:cViewPr varScale="1">
        <p:scale>
          <a:sx n="161" d="100"/>
          <a:sy n="161" d="100"/>
        </p:scale>
        <p:origin x="344" y="100"/>
      </p:cViewPr>
      <p:guideLst>
        <p:guide pos="5836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0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E6E92A1-E2B0-4FFB-B0C0-83C1DFA4FF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73F8AB-890A-4988-A1BB-F922044C8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34CDC-2FDF-4C1B-8C8F-397BA5B2D9C2}" type="datetimeFigureOut">
              <a:rPr lang="de-DE" smtClean="0"/>
              <a:t>12.05.2022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ED6664-2897-4653-B40D-806CB02A33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459F35-AA94-4DC2-BC1A-6376E31EB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5541-E046-4C25-AC9C-3C3CC6DA51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957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D135-AC5D-412D-9E0E-623545EAE33D}" type="datetimeFigureOut">
              <a:rPr lang="de-DE" smtClean="0"/>
              <a:t>12.05.2022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621F5-529A-4D54-A085-69F194259C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93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323852"/>
            <a:ext cx="5724524" cy="2771774"/>
          </a:xfrm>
        </p:spPr>
        <p:txBody>
          <a:bodyPr anchor="t"/>
          <a:lstStyle>
            <a:lvl1pPr algn="l">
              <a:lnSpc>
                <a:spcPct val="97000"/>
              </a:lnSpc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1401238"/>
            <a:ext cx="5364162" cy="1694388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14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Fakultät/Abteilung/</a:t>
            </a:r>
            <a:br>
              <a:rPr lang="de-DE" dirty="0"/>
            </a:br>
            <a:r>
              <a:rPr lang="de-DE" dirty="0"/>
              <a:t>Einrichtung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of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880AF8DE-3DFF-4716-B7EB-1E1FD84F0F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57189" y="3594101"/>
            <a:ext cx="7900988" cy="2913063"/>
            <a:chOff x="225" y="2270"/>
            <a:chExt cx="4977" cy="1835"/>
          </a:xfrm>
        </p:grpSpPr>
        <p:sp>
          <p:nvSpPr>
            <p:cNvPr id="20" name="AutoShape 9">
              <a:extLst>
                <a:ext uri="{FF2B5EF4-FFF2-40B4-BE49-F238E27FC236}">
                  <a16:creationId xmlns:a16="http://schemas.microsoft.com/office/drawing/2014/main" id="{B46A01CC-898C-4005-A5DC-47427EEE05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2727DB2-5A27-4549-9EB5-3F1F7F729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0" y="2270"/>
              <a:ext cx="902" cy="912"/>
            </a:xfrm>
            <a:custGeom>
              <a:avLst/>
              <a:gdLst>
                <a:gd name="T0" fmla="*/ 679 w 902"/>
                <a:gd name="T1" fmla="*/ 0 h 912"/>
                <a:gd name="T2" fmla="*/ 0 w 902"/>
                <a:gd name="T3" fmla="*/ 236 h 912"/>
                <a:gd name="T4" fmla="*/ 223 w 902"/>
                <a:gd name="T5" fmla="*/ 912 h 912"/>
                <a:gd name="T6" fmla="*/ 902 w 902"/>
                <a:gd name="T7" fmla="*/ 687 h 912"/>
                <a:gd name="T8" fmla="*/ 679 w 90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912">
                  <a:moveTo>
                    <a:pt x="679" y="0"/>
                  </a:moveTo>
                  <a:lnTo>
                    <a:pt x="0" y="236"/>
                  </a:lnTo>
                  <a:lnTo>
                    <a:pt x="223" y="912"/>
                  </a:lnTo>
                  <a:lnTo>
                    <a:pt x="902" y="687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353ACD0-ECD5-4254-8D28-E8689AD3C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72253F6-4D84-4F58-B41B-9F894157E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594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3023" y="6344444"/>
            <a:ext cx="2802783" cy="216000"/>
          </a:xfrm>
        </p:spPr>
        <p:txBody>
          <a:bodyPr/>
          <a:lstStyle/>
          <a:p>
            <a:r>
              <a:rPr lang="en-US"/>
              <a:t>07.04.2021, Prof. Dr.-Ing. Oliver Bohlen, Dipl. Ing. Florentina Alecu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3023" y="6124282"/>
            <a:ext cx="2802783" cy="227249"/>
          </a:xfrm>
        </p:spPr>
        <p:txBody>
          <a:bodyPr/>
          <a:lstStyle/>
          <a:p>
            <a:r>
              <a:rPr lang="de-DE" dirty="0"/>
              <a:t>ISES Statusbericht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1889760"/>
            <a:ext cx="5364163" cy="362680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A5E311-0622-4645-B536-F46CC878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C4B718-C0F1-4E8D-952B-AD14FD3E86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4794" y="6131712"/>
            <a:ext cx="1410829" cy="4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1C960-3574-4F23-8766-5201E337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CE5B91-7271-4A18-AD8A-9267A913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en-US"/>
              <a:t>07.04.2021, Prof. Dr.-Ing. Oliver Bohlen, Dipl. Ing. Florentina Alecu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1F8022-5201-4EAF-B945-68A14361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 dirty="0"/>
              <a:t>ISES Statusbericht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5FFE2F-FC42-4907-9F7D-FCA3D42D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621224-DEEA-4033-B485-E80ED2AFD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6652" y="6124282"/>
            <a:ext cx="1410829" cy="4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2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C254AE-8087-4F24-B186-60DB1042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en-US"/>
              <a:t>07.04.2021, Prof. Dr.-Ing. Oliver Bohlen, Dipl. Ing. Florentina Alecu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F49916-0A33-4270-9A0E-C880B08C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 dirty="0"/>
              <a:t>ISES Statusbericht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CCE0E4-12E1-4DD4-893E-A7000E49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44A6F-F351-45A2-9117-0C3606BD6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6652" y="6124282"/>
            <a:ext cx="1410829" cy="4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ehre: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5385"/>
            <a:ext cx="11449051" cy="893339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2EC7-41FC-44DD-863C-7CFA3FD6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59154"/>
            <a:ext cx="11449049" cy="4665127"/>
          </a:xfrm>
        </p:spPr>
        <p:txBody>
          <a:bodyPr/>
          <a:lstStyle>
            <a:lvl1pPr marL="180975" indent="-180975">
              <a:lnSpc>
                <a:spcPct val="110000"/>
              </a:lnSpc>
              <a:spcAft>
                <a:spcPts val="800"/>
              </a:spcAft>
              <a:defRPr sz="2200"/>
            </a:lvl1pPr>
            <a:lvl2pPr marL="447675" indent="-266700">
              <a:lnSpc>
                <a:spcPct val="110000"/>
              </a:lnSpc>
              <a:spcAft>
                <a:spcPts val="800"/>
              </a:spcAft>
              <a:defRPr sz="2200"/>
            </a:lvl2pPr>
            <a:lvl3pPr marL="717550" indent="-269875">
              <a:lnSpc>
                <a:spcPct val="110000"/>
              </a:lnSpc>
              <a:spcAft>
                <a:spcPts val="800"/>
              </a:spcAft>
              <a:defRPr sz="2200"/>
            </a:lvl3pPr>
            <a:lvl4pPr marL="989013" indent="-271463">
              <a:lnSpc>
                <a:spcPct val="110000"/>
              </a:lnSpc>
              <a:spcAft>
                <a:spcPts val="800"/>
              </a:spcAft>
              <a:defRPr sz="2200"/>
            </a:lvl4pPr>
            <a:lvl5pPr marL="1252538" indent="-263525">
              <a:lnSpc>
                <a:spcPct val="110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400" y="6567960"/>
            <a:ext cx="3932238" cy="216000"/>
          </a:xfrm>
        </p:spPr>
        <p:txBody>
          <a:bodyPr wrap="none"/>
          <a:lstStyle>
            <a:lvl1pPr>
              <a:defRPr sz="800"/>
            </a:lvl1pPr>
          </a:lstStyle>
          <a:p>
            <a:r>
              <a:rPr lang="en-US"/>
              <a:t>07.04.2021, Prof. Dr.-Ing. Oliver Bohlen, Dipl. Ing. Florentina Alecu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3400" y="6347798"/>
            <a:ext cx="3932238" cy="227249"/>
          </a:xfrm>
        </p:spPr>
        <p:txBody>
          <a:bodyPr wrap="none"/>
          <a:lstStyle>
            <a:lvl1pPr>
              <a:defRPr sz="800"/>
            </a:lvl1pPr>
          </a:lstStyle>
          <a:p>
            <a:r>
              <a:rPr lang="de-DE" dirty="0"/>
              <a:t>ISES Statusbericht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95B3B89-E926-4129-B76F-D6C2F1344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307637"/>
            <a:ext cx="997744" cy="368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5E50AE-7F7F-4B72-9A24-8F9431792C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6652" y="6124282"/>
            <a:ext cx="1410829" cy="403094"/>
          </a:xfrm>
          <a:prstGeom prst="rect">
            <a:avLst/>
          </a:prstGeom>
        </p:spPr>
      </p:pic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ECC31E3E-897C-4B36-B7AF-0AC95C56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4444"/>
            <a:ext cx="1281217" cy="216000"/>
          </a:xfrm>
        </p:spPr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720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 userDrawn="1"/>
        </p:nvSpPr>
        <p:spPr>
          <a:xfrm>
            <a:off x="963084" y="955721"/>
            <a:ext cx="10363200" cy="835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kern="1200" cap="all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de-DE" sz="3200" dirty="0">
              <a:solidFill>
                <a:srgbClr val="C20D20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63085" y="1539323"/>
            <a:ext cx="10509249" cy="45789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63084" y="946110"/>
            <a:ext cx="10363200" cy="477838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None/>
              <a:defRPr sz="3200" b="1">
                <a:solidFill>
                  <a:srgbClr val="DC052D"/>
                </a:solidFill>
                <a:latin typeface="Arial"/>
                <a:cs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MASTERTITEL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63084" y="505247"/>
            <a:ext cx="10363200" cy="477838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None/>
              <a:defRPr sz="3200" b="1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MASTERTITELFORMAT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9B7D2-5500-46C6-AF0B-FE800AE9A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6440" y="6124282"/>
            <a:ext cx="1410829" cy="403094"/>
          </a:xfrm>
          <a:prstGeom prst="rect">
            <a:avLst/>
          </a:prstGeom>
        </p:spPr>
      </p:pic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A2C49C39-63D4-4487-B6DF-308043EF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4444"/>
            <a:ext cx="1281217" cy="216000"/>
          </a:xfrm>
        </p:spPr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664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1858117"/>
            <a:ext cx="5364162" cy="1396258"/>
          </a:xfrm>
        </p:spPr>
        <p:txBody>
          <a:bodyPr anchor="t"/>
          <a:lstStyle>
            <a:lvl1pPr algn="l">
              <a:lnSpc>
                <a:spcPct val="97000"/>
              </a:lnSpc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150" y="340151"/>
            <a:ext cx="2503488" cy="960329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14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Fakultät/Abteilung/</a:t>
            </a:r>
            <a:br>
              <a:rPr lang="de-DE" dirty="0"/>
            </a:br>
            <a:r>
              <a:rPr lang="de-DE" dirty="0"/>
              <a:t>Einrichtung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of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880AF8DE-3DFF-4716-B7EB-1E1FD84F0F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64332" y="5043488"/>
            <a:ext cx="3950499" cy="1456533"/>
            <a:chOff x="225" y="2270"/>
            <a:chExt cx="4977" cy="1835"/>
          </a:xfrm>
        </p:grpSpPr>
        <p:sp>
          <p:nvSpPr>
            <p:cNvPr id="20" name="AutoShape 9">
              <a:extLst>
                <a:ext uri="{FF2B5EF4-FFF2-40B4-BE49-F238E27FC236}">
                  <a16:creationId xmlns:a16="http://schemas.microsoft.com/office/drawing/2014/main" id="{B46A01CC-898C-4005-A5DC-47427EEE05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2727DB2-5A27-4549-9EB5-3F1F7F729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0" y="2270"/>
              <a:ext cx="902" cy="912"/>
            </a:xfrm>
            <a:custGeom>
              <a:avLst/>
              <a:gdLst>
                <a:gd name="T0" fmla="*/ 679 w 902"/>
                <a:gd name="T1" fmla="*/ 0 h 912"/>
                <a:gd name="T2" fmla="*/ 0 w 902"/>
                <a:gd name="T3" fmla="*/ 236 h 912"/>
                <a:gd name="T4" fmla="*/ 223 w 902"/>
                <a:gd name="T5" fmla="*/ 912 h 912"/>
                <a:gd name="T6" fmla="*/ 902 w 902"/>
                <a:gd name="T7" fmla="*/ 687 h 912"/>
                <a:gd name="T8" fmla="*/ 679 w 90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912">
                  <a:moveTo>
                    <a:pt x="679" y="0"/>
                  </a:moveTo>
                  <a:lnTo>
                    <a:pt x="0" y="236"/>
                  </a:lnTo>
                  <a:lnTo>
                    <a:pt x="223" y="912"/>
                  </a:lnTo>
                  <a:lnTo>
                    <a:pt x="902" y="687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353ACD0-ECD5-4254-8D28-E8689AD3C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72253F6-4D84-4F58-B41B-9F894157E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CF871BE6-3E0D-46C2-933C-D3A3DBCFD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8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6" y="1858117"/>
            <a:ext cx="5364162" cy="1396258"/>
          </a:xfrm>
        </p:spPr>
        <p:txBody>
          <a:bodyPr anchor="t"/>
          <a:lstStyle>
            <a:lvl1pPr algn="l">
              <a:lnSpc>
                <a:spcPct val="97000"/>
              </a:lnSpc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DB4C8-92CF-4A02-92E2-C0167466A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150" y="340151"/>
            <a:ext cx="2503488" cy="960329"/>
          </a:xfrm>
        </p:spPr>
        <p:txBody>
          <a:bodyPr anchor="t"/>
          <a:lstStyle>
            <a:lvl1pPr marL="0" indent="0" algn="l">
              <a:lnSpc>
                <a:spcPct val="97000"/>
              </a:lnSpc>
              <a:buNone/>
              <a:defRPr sz="14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Fakultät/Abteilung/</a:t>
            </a:r>
            <a:br>
              <a:rPr lang="de-DE" dirty="0"/>
            </a:br>
            <a:r>
              <a:rPr lang="de-DE" dirty="0"/>
              <a:t>Einrichtung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of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880AF8DE-3DFF-4716-B7EB-1E1FD84F0F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66713" y="5766118"/>
            <a:ext cx="1977621" cy="729141"/>
            <a:chOff x="225" y="2270"/>
            <a:chExt cx="4977" cy="1835"/>
          </a:xfrm>
        </p:grpSpPr>
        <p:sp>
          <p:nvSpPr>
            <p:cNvPr id="20" name="AutoShape 9">
              <a:extLst>
                <a:ext uri="{FF2B5EF4-FFF2-40B4-BE49-F238E27FC236}">
                  <a16:creationId xmlns:a16="http://schemas.microsoft.com/office/drawing/2014/main" id="{B46A01CC-898C-4005-A5DC-47427EEE05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2727DB2-5A27-4549-9EB5-3F1F7F729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0" y="2270"/>
              <a:ext cx="902" cy="912"/>
            </a:xfrm>
            <a:custGeom>
              <a:avLst/>
              <a:gdLst>
                <a:gd name="T0" fmla="*/ 679 w 902"/>
                <a:gd name="T1" fmla="*/ 0 h 912"/>
                <a:gd name="T2" fmla="*/ 0 w 902"/>
                <a:gd name="T3" fmla="*/ 236 h 912"/>
                <a:gd name="T4" fmla="*/ 223 w 902"/>
                <a:gd name="T5" fmla="*/ 912 h 912"/>
                <a:gd name="T6" fmla="*/ 902 w 902"/>
                <a:gd name="T7" fmla="*/ 687 h 912"/>
                <a:gd name="T8" fmla="*/ 679 w 902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912">
                  <a:moveTo>
                    <a:pt x="679" y="0"/>
                  </a:moveTo>
                  <a:lnTo>
                    <a:pt x="0" y="236"/>
                  </a:lnTo>
                  <a:lnTo>
                    <a:pt x="223" y="912"/>
                  </a:lnTo>
                  <a:lnTo>
                    <a:pt x="902" y="687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353ACD0-ECD5-4254-8D28-E8689AD3C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72253F6-4D84-4F58-B41B-9F894157E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CF871BE6-3E0D-46C2-933C-D3A3DBCFD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982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2A20461-DAC3-49AA-8D4F-129656B22F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6125675"/>
            <a:ext cx="997200" cy="3672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07.04.2021, Prof. Dr.-Ing. Oliver Bohlen, Dipl. Ing. Florentina Alecu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ISES Statusbericht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7112" y="277709"/>
            <a:ext cx="5713413" cy="1638404"/>
          </a:xfrm>
        </p:spPr>
        <p:txBody>
          <a:bodyPr/>
          <a:lstStyle>
            <a:lvl1pPr marL="0" indent="0">
              <a:buNone/>
              <a:defRPr sz="3000"/>
            </a:lvl1pPr>
            <a:lvl2pPr marL="180975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028D6-979F-46A0-895C-003E80EC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77709"/>
            <a:ext cx="5364164" cy="163840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63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5153025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07.04.2021, Prof. Dr.-Ing. Oliver Bohlen, Dipl. Ing. Florentina Alecu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ISES Statusbericht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7112" y="277709"/>
            <a:ext cx="5713413" cy="1638404"/>
          </a:xfrm>
        </p:spPr>
        <p:txBody>
          <a:bodyPr/>
          <a:lstStyle>
            <a:lvl1pPr marL="0" indent="0">
              <a:buNone/>
              <a:defRPr sz="3000"/>
            </a:lvl1pPr>
            <a:lvl2pPr marL="180975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028D6-979F-46A0-895C-003E80EC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77709"/>
            <a:ext cx="5364164" cy="163840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3BB99B-EAA8-4EFA-B731-83861333E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6652" y="6124282"/>
            <a:ext cx="1410829" cy="40309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1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2EC7-41FC-44DD-863C-7CFA3FD6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0624"/>
            <a:ext cx="5724524" cy="5185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en-US"/>
              <a:t>07.04.2021, Prof. Dr.-Ing. Oliver Bohlen, Dipl. Ing. Florentina Alecu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 dirty="0"/>
              <a:t>ISES Statusbericht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A41026-FC84-4E3D-8095-C104CF7DA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6652" y="6124282"/>
            <a:ext cx="1410829" cy="4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4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2EC7-41FC-44DD-863C-7CFA3FD6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8666"/>
            <a:ext cx="5724524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en-US"/>
              <a:t>07.04.2021, Prof. Dr.-Ing. Oliver Bohlen, Dipl. Ing. Florentina Alecu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 dirty="0"/>
              <a:t>ISES Statusbericht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6316FFE-EEB4-482A-A388-32A84AA04B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1475" y="1149351"/>
            <a:ext cx="5364163" cy="4367213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34ABA8-BC80-4EED-A7D3-DA31E1A7F8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6652" y="6124282"/>
            <a:ext cx="1410829" cy="4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7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r>
              <a:rPr lang="en-US"/>
              <a:t>07.04.2021, Prof. Dr.-Ing. Oliver Bohlen, Dipl. Ing. Florentina Alecu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r>
              <a:rPr lang="de-DE" dirty="0"/>
              <a:t>ISES Statusbericht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4AF4E8B-5485-49D5-BB89-3FB9C49740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38665"/>
            <a:ext cx="2520000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F706C58-641C-4B0A-8928-62A0A9BAEF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59850" y="338665"/>
            <a:ext cx="2860674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3472D2-8C10-496D-A06E-08B890F71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6652" y="6124282"/>
            <a:ext cx="1410829" cy="4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6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CC4683C-878E-4553-8F17-1CD0A7688DDD}"/>
              </a:ext>
            </a:extLst>
          </p:cNvPr>
          <p:cNvSpPr/>
          <p:nvPr userDrawn="1"/>
        </p:nvSpPr>
        <p:spPr>
          <a:xfrm>
            <a:off x="6107113" y="0"/>
            <a:ext cx="60833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ECA89-B932-4519-90E5-19AB3FE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07.04.2021, Prof. Dr.-Ing. Oliver Bohlen, Dipl. Ing. Florentina Alecu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EE336-FDE1-47EE-ACEC-4156C183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ISES Statusbericht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04FD1B6-BAD6-40A2-B76C-D79CF11E5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338665"/>
            <a:ext cx="5364163" cy="5177897"/>
          </a:xfrm>
        </p:spPr>
        <p:txBody>
          <a:bodyPr/>
          <a:lstStyle>
            <a:lvl1pPr>
              <a:defRPr sz="1450"/>
            </a:lvl1pPr>
            <a:lvl2pPr>
              <a:defRPr sz="1450"/>
            </a:lvl2pPr>
            <a:lvl3pPr>
              <a:defRPr sz="1450"/>
            </a:lvl3pPr>
            <a:lvl4pPr>
              <a:defRPr sz="1450"/>
            </a:lvl4pPr>
            <a:lvl5pPr>
              <a:defRPr sz="14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66441D7-0B7A-4EB9-A462-631E2141F9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368300"/>
            <a:ext cx="5364162" cy="514826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D7B0D-858E-458F-BB87-15D78408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5FAEDE7-4249-44B8-AA82-2F2EF244B1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7475" y="6124574"/>
            <a:ext cx="3921125" cy="389627"/>
          </a:xfrm>
        </p:spPr>
        <p:txBody>
          <a:bodyPr anchor="b"/>
          <a:lstStyle>
            <a:lvl1pPr marL="0" indent="0">
              <a:buNone/>
              <a:defRPr sz="1100"/>
            </a:lvl1pPr>
          </a:lstStyle>
          <a:p>
            <a:pPr lvl="0"/>
            <a:r>
              <a:rPr lang="de-DE" dirty="0"/>
              <a:t>Bildunterschrift</a:t>
            </a:r>
            <a:br>
              <a:rPr lang="de-DE" dirty="0"/>
            </a:br>
            <a:r>
              <a:rPr lang="de-DE" dirty="0"/>
              <a:t>Quelle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390CDD-2441-4BD9-8CCD-A436B8D6A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6652" y="6124282"/>
            <a:ext cx="1410829" cy="4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7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683B0D-4532-415B-B2BB-A2916631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5364164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336138-92BE-4DA1-9396-F3D064B1E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30625"/>
            <a:ext cx="5724524" cy="5185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E03296-383E-4903-8C7C-5095FCB2E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3400" y="6344444"/>
            <a:ext cx="3932238" cy="216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07.04.2021, Prof. Dr.-Ing. Oliver Bohlen, Dipl. Ing. Florentina Alecu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E56B4A-0DB5-4139-963F-46347C058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3400" y="6124282"/>
            <a:ext cx="3932238" cy="22724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ISES Statusbericht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9827BB-ADB3-4583-B44A-818CC5775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9307" y="6344444"/>
            <a:ext cx="1281217" cy="216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13361CF-9A47-4C8C-A01E-566DC0626AC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0E150F-2DBF-4AFB-AEF1-215069AB2AC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124282"/>
            <a:ext cx="997744" cy="3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0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9" r:id="rId4"/>
    <p:sldLayoutId id="2147483661" r:id="rId5"/>
    <p:sldLayoutId id="2147483650" r:id="rId6"/>
    <p:sldLayoutId id="2147483656" r:id="rId7"/>
    <p:sldLayoutId id="2147483658" r:id="rId8"/>
    <p:sldLayoutId id="2147483657" r:id="rId9"/>
    <p:sldLayoutId id="2147483660" r:id="rId10"/>
    <p:sldLayoutId id="2147483654" r:id="rId11"/>
    <p:sldLayoutId id="2147483655" r:id="rId12"/>
    <p:sldLayoutId id="2147483666" r:id="rId13"/>
    <p:sldLayoutId id="2147483667" r:id="rId14"/>
  </p:sldLayoutIdLst>
  <p:hf hdr="0" ftr="0" dt="0"/>
  <p:txStyles>
    <p:titleStyle>
      <a:lvl1pPr algn="l" defTabSz="914400" rtl="0" eaLnBrk="1" latinLnBrk="0" hangingPunct="1">
        <a:lnSpc>
          <a:spcPct val="97000"/>
        </a:lnSpc>
        <a:spcBef>
          <a:spcPts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936" userDrawn="1">
          <p15:clr>
            <a:srgbClr val="F26B43"/>
          </p15:clr>
        </p15:guide>
        <p15:guide id="4" pos="2036" userDrawn="1">
          <p15:clr>
            <a:srgbClr val="F26B43"/>
          </p15:clr>
        </p15:guide>
        <p15:guide id="5" pos="1136" userDrawn="1">
          <p15:clr>
            <a:srgbClr val="F26B43"/>
          </p15:clr>
        </p15:guide>
        <p15:guide id="6" pos="234" userDrawn="1">
          <p15:clr>
            <a:srgbClr val="F26B43"/>
          </p15:clr>
        </p15:guide>
        <p15:guide id="7" pos="4744" userDrawn="1">
          <p15:clr>
            <a:srgbClr val="F26B43"/>
          </p15:clr>
        </p15:guide>
        <p15:guide id="8" pos="5644" userDrawn="1">
          <p15:clr>
            <a:srgbClr val="F26B43"/>
          </p15:clr>
        </p15:guide>
        <p15:guide id="9" pos="6544" userDrawn="1">
          <p15:clr>
            <a:srgbClr val="F26B43"/>
          </p15:clr>
        </p15:guide>
        <p15:guide id="10" pos="7446" userDrawn="1">
          <p15:clr>
            <a:srgbClr val="F26B43"/>
          </p15:clr>
        </p15:guide>
        <p15:guide id="11" orient="horz" pos="4088" userDrawn="1">
          <p15:clr>
            <a:srgbClr val="F26B43"/>
          </p15:clr>
        </p15:guide>
        <p15:guide id="12" orient="horz" pos="3858" userDrawn="1">
          <p15:clr>
            <a:srgbClr val="F26B43"/>
          </p15:clr>
        </p15:guide>
        <p15:guide id="13" orient="horz" pos="3475" userDrawn="1">
          <p15:clr>
            <a:srgbClr val="F26B43"/>
          </p15:clr>
        </p15:guide>
        <p15:guide id="14" pos="3613" userDrawn="1">
          <p15:clr>
            <a:srgbClr val="F26B43"/>
          </p15:clr>
        </p15:guide>
        <p15:guide id="15" pos="4067" userDrawn="1">
          <p15:clr>
            <a:srgbClr val="F26B43"/>
          </p15:clr>
        </p15:guide>
        <p15:guide id="16" orient="horz" pos="12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Karte_H%C3%B6chstspannungsnetz_Deutschland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netzagentur.de/DE/Sachgebiete/ElektrizitaetundGas/Unternehmen_Institutionen/DatenaustauschundMonitoring/Monitoring/Monitoring_Berichte_node.html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Karte_H%C3%B6chstspannungsnetz_Deutschland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nframap.org/#10.86/47.9134/10.769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Karte_H%C3%B6chstspannungsnetz_Deutschland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0.png"/><Relationship Id="rId7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hyperlink" Target="https://www.bmwk.de/Redaktion/DE/Infografiken/Energie/abbildung-das-deutsche-stromnetz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wk.de/Redaktion/DE/Infografiken/Energie/abbildung-das-deutsche-stromnetz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BD2CC-97D0-4788-B19D-D326216A6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858116"/>
            <a:ext cx="5364162" cy="1930923"/>
          </a:xfrm>
        </p:spPr>
        <p:txBody>
          <a:bodyPr/>
          <a:lstStyle/>
          <a:p>
            <a:r>
              <a:rPr lang="de-DE" dirty="0"/>
              <a:t>Wandel der Stromnetze </a:t>
            </a:r>
            <a:br>
              <a:rPr lang="de-DE" dirty="0"/>
            </a:br>
            <a:r>
              <a:rPr lang="de-DE" dirty="0"/>
              <a:t>im Rahmen der Energiewende</a:t>
            </a:r>
            <a:br>
              <a:rPr lang="de-DE" dirty="0"/>
            </a:br>
            <a:br>
              <a:rPr lang="de-DE" b="0" dirty="0"/>
            </a:br>
            <a:br>
              <a:rPr lang="de-DE" sz="1450" b="0" dirty="0"/>
            </a:br>
            <a:r>
              <a:rPr lang="de-DE" sz="1450" b="0" dirty="0"/>
              <a:t>Stephanie Uhrig</a:t>
            </a:r>
            <a:br>
              <a:rPr lang="de-DE" sz="1450" b="0" dirty="0"/>
            </a:br>
            <a:endParaRPr lang="de-DE" sz="1450" b="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B12AB19-2F7A-4B51-91E9-783F1E25085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r="20359"/>
          <a:stretch/>
        </p:blipFill>
        <p:spPr>
          <a:xfrm>
            <a:off x="6096000" y="0"/>
            <a:ext cx="6096000" cy="6858000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B805287-E27A-43BA-8D09-80BCF88850A2}"/>
              </a:ext>
            </a:extLst>
          </p:cNvPr>
          <p:cNvSpPr/>
          <p:nvPr/>
        </p:nvSpPr>
        <p:spPr>
          <a:xfrm>
            <a:off x="3232150" y="5913521"/>
            <a:ext cx="2105237" cy="5761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7000"/>
              </a:lnSpc>
            </a:pPr>
            <a:r>
              <a:rPr lang="de-DE" sz="1450" dirty="0">
                <a:solidFill>
                  <a:schemeClr val="bg1"/>
                </a:solidFill>
              </a:rPr>
              <a:t>Partnerlogo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4930C-9D99-449D-AB5F-085261913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598" y="5745191"/>
            <a:ext cx="2738966" cy="7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59999" y="1080000"/>
            <a:ext cx="117126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1831"/>
            </a:pPr>
            <a:r>
              <a:rPr lang="de-DE" dirty="0"/>
              <a:t>	M. Faraday: Entdeckung der elektromagnetischen Induktion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1866 	Werner v. Siemens: Entdeckung des elektrodynamischen Prinzips (Dynamomaschine)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~ 1880	Bau von Kraftwerken direkt in der Nähe von Großverbrauchern (Industrie)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1882 	Marcel </a:t>
            </a:r>
            <a:r>
              <a:rPr lang="de-DE" dirty="0" err="1"/>
              <a:t>Deprez</a:t>
            </a:r>
            <a:r>
              <a:rPr lang="de-DE" dirty="0"/>
              <a:t> und Oskar v. Miller: erste Fernübertragung </a:t>
            </a:r>
            <a:r>
              <a:rPr lang="de-DE" dirty="0" err="1"/>
              <a:t>el</a:t>
            </a:r>
            <a:r>
              <a:rPr lang="de-DE" dirty="0"/>
              <a:t>. Energie Miesbach - München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1885 	Nikola Tesla: erfindet Transformator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lain" startAt="1891"/>
            </a:pPr>
            <a:r>
              <a:rPr lang="de-DE" dirty="0"/>
              <a:t>	Drehstrom-Fernübertragung </a:t>
            </a:r>
            <a:r>
              <a:rPr lang="de-DE" dirty="0" err="1"/>
              <a:t>Lauffen</a:t>
            </a:r>
            <a:r>
              <a:rPr lang="de-DE" dirty="0"/>
              <a:t>(Neckar) - Frankfurt/M., 15 kV, 40 Hz, 175 km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1912	Erste 110-kV-Leitung in Europa zwischen Lauchhammer und Riesa, 56 km (bis 1965 in Betrieb)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1929 	Erste 220-kV-Leitung in Deutschland Brauweiler - Bludenz, 600 km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1950 	Hochspannungs-Gleichstromübertragung (HGÜ)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Kaschira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- Moskau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1952 	Erste 380-kV-Leitung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Harsprånget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Midskog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Hallsberg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(Schweden), 954 km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1957	Erste 380-kV-Fernübertragung in Deutschland (</a:t>
            </a:r>
            <a:r>
              <a:rPr lang="de-DE" dirty="0" err="1"/>
              <a:t>Rommerskirchen</a:t>
            </a:r>
            <a:r>
              <a:rPr lang="de-DE" dirty="0"/>
              <a:t> - Hoheneck), 341 km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1965 	735-kV-Fernübertragung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Manicouagan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(St. Lorenzstrom) - Montreal (Kanada), 600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67000" y="240982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Die Entstehung des deutschen Stromnetzes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82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4" b="3177"/>
          <a:stretch/>
        </p:blipFill>
        <p:spPr>
          <a:xfrm>
            <a:off x="5796830" y="1124744"/>
            <a:ext cx="6400800" cy="47761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67000" y="240982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Hochspannungsnetz des Bayernwerkes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679575" y="6117050"/>
            <a:ext cx="7790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222222"/>
                </a:solidFill>
                <a:latin typeface="Helvetica Neue"/>
              </a:rPr>
              <a:t>Quelle: Siegfried </a:t>
            </a:r>
            <a:r>
              <a:rPr lang="de-DE" sz="1200" dirty="0" err="1">
                <a:solidFill>
                  <a:srgbClr val="222222"/>
                </a:solidFill>
                <a:latin typeface="Helvetica Neue"/>
              </a:rPr>
              <a:t>Kurzmann</a:t>
            </a:r>
            <a:r>
              <a:rPr lang="de-DE" sz="1200" dirty="0">
                <a:solidFill>
                  <a:srgbClr val="222222"/>
                </a:solidFill>
                <a:latin typeface="Helvetica Neue"/>
              </a:rPr>
              <a:t> u. Adolf Roth (</a:t>
            </a:r>
            <a:r>
              <a:rPr lang="de-DE" sz="1200" dirty="0" err="1">
                <a:solidFill>
                  <a:srgbClr val="222222"/>
                </a:solidFill>
                <a:latin typeface="Helvetica Neue"/>
              </a:rPr>
              <a:t>Hg</a:t>
            </a:r>
            <a:r>
              <a:rPr lang="de-DE" sz="1200" dirty="0">
                <a:solidFill>
                  <a:srgbClr val="222222"/>
                </a:solidFill>
                <a:latin typeface="Helvetica Neue"/>
              </a:rPr>
              <a:t>.), 30 Jahre Bayernwerk AG. Bayerische Landeselektrizitätsversorgung 1921-1951, München 1951</a:t>
            </a:r>
            <a:endParaRPr lang="de-DE" sz="12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57"/>
          <a:stretch/>
        </p:blipFill>
        <p:spPr>
          <a:xfrm>
            <a:off x="-323850" y="1124744"/>
            <a:ext cx="6400800" cy="476565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071664" y="1316711"/>
            <a:ext cx="870751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2400" b="1" dirty="0"/>
              <a:t>1924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470052" y="1316710"/>
            <a:ext cx="870751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2400" b="1" dirty="0"/>
              <a:t>1950</a:t>
            </a:r>
          </a:p>
        </p:txBody>
      </p:sp>
    </p:spTree>
    <p:extLst>
      <p:ext uri="{BB962C8B-B14F-4D97-AF65-F5344CB8AC3E}">
        <p14:creationId xmlns:p14="http://schemas.microsoft.com/office/powerpoint/2010/main" val="321533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67000" y="240982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1412816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Deutsches</a:t>
            </a:r>
          </a:p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Stromnetz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EDDE-EDDF-4775-8172-C9D4023399F9}"/>
              </a:ext>
            </a:extLst>
          </p:cNvPr>
          <p:cNvSpPr txBox="1"/>
          <p:nvPr/>
        </p:nvSpPr>
        <p:spPr>
          <a:xfrm>
            <a:off x="10704512" y="5280266"/>
            <a:ext cx="1215397" cy="24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Status 19.04.2021</a:t>
            </a:r>
            <a:endParaRPr lang="de-DE" sz="10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51" y="0"/>
            <a:ext cx="4450120" cy="684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0315" y="5099166"/>
            <a:ext cx="2432076" cy="1025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7000"/>
              </a:lnSpc>
            </a:pPr>
            <a:r>
              <a:rPr lang="de-DE" sz="1200" dirty="0"/>
              <a:t>Quelle: www.vde.com</a:t>
            </a:r>
          </a:p>
          <a:p>
            <a:pPr>
              <a:lnSpc>
                <a:spcPct val="97000"/>
              </a:lnSpc>
            </a:pPr>
            <a:r>
              <a:rPr lang="de-DE" sz="1200" dirty="0"/>
              <a:t>25 Jahre Elektrische </a:t>
            </a:r>
            <a:br>
              <a:rPr lang="de-DE" sz="1200" dirty="0"/>
            </a:br>
            <a:r>
              <a:rPr lang="de-DE" sz="1200" dirty="0"/>
              <a:t>Wiedervereinigung Deutschlands</a:t>
            </a:r>
          </a:p>
          <a:p>
            <a:pPr>
              <a:lnSpc>
                <a:spcPct val="97000"/>
              </a:lnSpc>
            </a:pPr>
            <a:r>
              <a:rPr lang="de-DE" sz="1200" dirty="0"/>
              <a:t>Walter Schossig, VDE Thüringen</a:t>
            </a:r>
          </a:p>
          <a:p>
            <a:pPr>
              <a:lnSpc>
                <a:spcPct val="97000"/>
              </a:lnSpc>
            </a:pPr>
            <a:endParaRPr lang="de-DE" sz="145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31" y="0"/>
            <a:ext cx="5089670" cy="684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471710" y="45043"/>
            <a:ext cx="697627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b="1" dirty="0"/>
              <a:t>1989</a:t>
            </a:r>
          </a:p>
        </p:txBody>
      </p:sp>
    </p:spTree>
    <p:extLst>
      <p:ext uri="{BB962C8B-B14F-4D97-AF65-F5344CB8AC3E}">
        <p14:creationId xmlns:p14="http://schemas.microsoft.com/office/powerpoint/2010/main" val="427407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67000" y="240982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Das Netz ist träge…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72" y="0"/>
            <a:ext cx="5511499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63352" y="961396"/>
            <a:ext cx="643352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Historisch:	(2012 !!!)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Großkraftwerke erzeugen große Leistungen</a:t>
            </a:r>
            <a:endParaRPr lang="de-DE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Einspeisung in Höchstspannung und Übertragung zwischen Verbraucherzentren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Verteilung nahe Verbraucherzentren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de-DE" sz="9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Einführung EEG 2000: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Zunächst „Bürgerenergie“ (Privatpersonen und kommunale Energieversorger)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PV-Boom um 2010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/>
              <a:t>Aber: 2013 produziert RWE produzierte nur 2,6% </a:t>
            </a:r>
            <a:br>
              <a:rPr lang="de-DE" dirty="0"/>
            </a:br>
            <a:r>
              <a:rPr lang="de-DE" dirty="0"/>
              <a:t>seines Stroms aus erneuerbaren Energien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i="1" dirty="0">
                <a:solidFill>
                  <a:srgbClr val="C00000"/>
                </a:solidFill>
              </a:rPr>
              <a:t>→  „Netzumbau“ also erst seit etwa 10 Jahren!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967829" y="28575"/>
            <a:ext cx="222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 err="1">
                <a:hlinkClick r:id="rId3"/>
              </a:rPr>
              <a:t>Quelle:Karte</a:t>
            </a:r>
            <a:r>
              <a:rPr lang="de-DE" sz="1200" dirty="0">
                <a:hlinkClick r:id="rId3"/>
              </a:rPr>
              <a:t> Höchstspannungsnetz Deutschland.png – Wikipedia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2311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t="10059"/>
          <a:stretch/>
        </p:blipFill>
        <p:spPr bwMode="auto">
          <a:xfrm>
            <a:off x="1127448" y="885099"/>
            <a:ext cx="9793088" cy="52547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67000" y="240982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11352624" cy="477838"/>
          </a:xfrm>
        </p:spPr>
        <p:txBody>
          <a:bodyPr>
            <a:no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Anteil Erneuerbaren Energien am Bruttostromverbrauch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165580" y="4831470"/>
            <a:ext cx="1570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i="1" dirty="0">
                <a:solidFill>
                  <a:srgbClr val="C00000"/>
                </a:solidFill>
              </a:rPr>
              <a:t>1990:  ca.3,6%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0" y="6201185"/>
            <a:ext cx="846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1200" dirty="0">
                <a:latin typeface="Calibri"/>
                <a:cs typeface="Calibri"/>
              </a:rPr>
              <a:t>Quelle: Netzentwicklungsplan.de https://www.netzentwicklungsplan.de/sites/default/files/paragraphs-files/Szenariorahmenentwurf_NEP2035_2021_1.pdf  / 21.08.2021</a:t>
            </a:r>
            <a:endParaRPr sz="1200" dirty="0"/>
          </a:p>
          <a:p>
            <a:pPr algn="r">
              <a:defRPr/>
            </a:pPr>
            <a:endParaRPr lang="de-DE" sz="1200" dirty="0">
              <a:latin typeface="Calibri"/>
              <a:cs typeface="Calibri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165580" y="3279697"/>
            <a:ext cx="1570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i="1" dirty="0">
                <a:solidFill>
                  <a:srgbClr val="C00000"/>
                </a:solidFill>
              </a:rPr>
              <a:t>2021: ca.40%</a:t>
            </a:r>
          </a:p>
        </p:txBody>
      </p:sp>
      <p:cxnSp>
        <p:nvCxnSpPr>
          <p:cNvPr id="6" name="Gerader Verbinder 5"/>
          <p:cNvCxnSpPr/>
          <p:nvPr/>
        </p:nvCxnSpPr>
        <p:spPr>
          <a:xfrm>
            <a:off x="2029684" y="3606884"/>
            <a:ext cx="3816424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2006812" y="5147956"/>
            <a:ext cx="3816424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59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457488" y="2737152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11352624" cy="477838"/>
          </a:xfrm>
        </p:spPr>
        <p:txBody>
          <a:bodyPr>
            <a:no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Entwicklung der installierten Kraftwerksleistung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68463" y="1238681"/>
            <a:ext cx="7155795" cy="4602338"/>
          </a:xfrm>
          <a:prstGeom prst="rect">
            <a:avLst/>
          </a:prstGeom>
        </p:spPr>
      </p:pic>
      <p:cxnSp>
        <p:nvCxnSpPr>
          <p:cNvPr id="17" name="Gerade Verbindung mit Pfeil 16"/>
          <p:cNvCxnSpPr>
            <a:cxnSpLocks/>
          </p:cNvCxnSpPr>
          <p:nvPr/>
        </p:nvCxnSpPr>
        <p:spPr bwMode="auto">
          <a:xfrm>
            <a:off x="2538493" y="3247499"/>
            <a:ext cx="720080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 bwMode="auto">
          <a:xfrm>
            <a:off x="8689422" y="2905185"/>
            <a:ext cx="20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800"/>
              <a:t>Zwischen 60-90 GW </a:t>
            </a:r>
            <a:br>
              <a:rPr lang="de-DE" sz="1800"/>
            </a:br>
            <a:r>
              <a:rPr lang="de-DE" sz="1800"/>
              <a:t>Verbraucherlast in D</a:t>
            </a:r>
            <a:endParaRPr/>
          </a:p>
        </p:txBody>
      </p:sp>
      <p:sp>
        <p:nvSpPr>
          <p:cNvPr id="19" name="Textfeld 18"/>
          <p:cNvSpPr txBox="1"/>
          <p:nvPr/>
        </p:nvSpPr>
        <p:spPr bwMode="auto">
          <a:xfrm>
            <a:off x="2128352" y="6029148"/>
            <a:ext cx="669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dirty="0"/>
              <a:t>Quelle Bundesnetzagentur </a:t>
            </a:r>
            <a:r>
              <a:rPr lang="de-DE" sz="1200" dirty="0" err="1"/>
              <a:t>Monitoringbericht</a:t>
            </a:r>
            <a:r>
              <a:rPr lang="de-DE" sz="1200" dirty="0"/>
              <a:t> 2020: </a:t>
            </a:r>
            <a:r>
              <a:rPr lang="de-DE" sz="1200" u="sng" dirty="0">
                <a:hlinkClick r:id="rId3" tooltip="https://www.bundesnetzagentur.de/DE/Sachgebiete/ElektrizitaetundGas/Unternehmen_Institutionen/DatenaustauschundMonitoring/Monitoring/Monitoring_Berichte_node.html"/>
              </a:rPr>
              <a:t>https://www.bundesnetzagentur.de/DE/Sachgebiete/ElektrizitaetundGas/Unternehmen_Institutionen/DatenaustauschundMonitoring/Monitoring/Monitoring_Berichte_node.html</a:t>
            </a:r>
            <a:r>
              <a:rPr lang="de-DE" sz="1200" dirty="0"/>
              <a:t> 25.08.2021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96911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67000" y="240982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… auch die Orte der Erzeugung </a:t>
            </a:r>
          </a:p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     ändern sich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72" y="0"/>
            <a:ext cx="5511499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63352" y="1759451"/>
            <a:ext cx="64335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historisch: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Großkraftwerke nahe Verbraucherzentren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b="1" dirty="0">
                <a:solidFill>
                  <a:srgbClr val="3961DF"/>
                </a:solidFill>
                <a:latin typeface="Arial" panose="020B0604020202020204" pitchFamily="34" charset="0"/>
              </a:rPr>
              <a:t>Wasserkraft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 in der Mitte und im Süden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de-DE" sz="9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heute: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</a:rPr>
              <a:t>Windkraft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 im Norden</a:t>
            </a:r>
            <a:endParaRPr lang="de-DE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Verteilte </a:t>
            </a:r>
            <a:r>
              <a:rPr lang="de-DE" b="1" dirty="0">
                <a:solidFill>
                  <a:srgbClr val="FFC000"/>
                </a:solidFill>
                <a:latin typeface="Arial" panose="020B0604020202020204" pitchFamily="34" charset="0"/>
              </a:rPr>
              <a:t>Photovoltaik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, besonders stark im Süden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b="1" dirty="0">
                <a:solidFill>
                  <a:srgbClr val="21AF6F"/>
                </a:solidFill>
                <a:latin typeface="Arial" panose="020B0604020202020204" pitchFamily="34" charset="0"/>
              </a:rPr>
              <a:t>Biogasanlagen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 im Nordwesten und Süden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de-DE" sz="9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de-DE" sz="9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i="1" dirty="0">
                <a:solidFill>
                  <a:srgbClr val="C00000"/>
                </a:solidFill>
              </a:rPr>
              <a:t>→  dort aber teils schwach ausgebautes Netz!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967829" y="28575"/>
            <a:ext cx="222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 err="1">
                <a:hlinkClick r:id="rId3"/>
              </a:rPr>
              <a:t>Quelle:Karte</a:t>
            </a:r>
            <a:r>
              <a:rPr lang="de-DE" sz="1200" dirty="0">
                <a:hlinkClick r:id="rId3"/>
              </a:rPr>
              <a:t> Höchstspannungsnetz Deutschland.png – Wikipedia</a:t>
            </a:r>
            <a:endParaRPr lang="de-DE" sz="1200" dirty="0"/>
          </a:p>
        </p:txBody>
      </p:sp>
      <p:sp>
        <p:nvSpPr>
          <p:cNvPr id="13" name="Ellipse 12"/>
          <p:cNvSpPr/>
          <p:nvPr/>
        </p:nvSpPr>
        <p:spPr>
          <a:xfrm>
            <a:off x="6896328" y="465139"/>
            <a:ext cx="2004392" cy="1536698"/>
          </a:xfrm>
          <a:prstGeom prst="ellipse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9380786" y="2060575"/>
            <a:ext cx="1007814" cy="1302265"/>
          </a:xfrm>
          <a:prstGeom prst="ellipse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490101" y="2725052"/>
            <a:ext cx="838755" cy="824984"/>
          </a:xfrm>
          <a:prstGeom prst="ellipse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0291954" y="1349283"/>
            <a:ext cx="838755" cy="824984"/>
          </a:xfrm>
          <a:prstGeom prst="ellipse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9452621" y="3788270"/>
            <a:ext cx="1251450" cy="401076"/>
          </a:xfrm>
          <a:prstGeom prst="ellipse">
            <a:avLst/>
          </a:prstGeom>
          <a:noFill/>
          <a:ln w="47625">
            <a:solidFill>
              <a:srgbClr val="396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7642621" y="6248175"/>
            <a:ext cx="792415" cy="406050"/>
          </a:xfrm>
          <a:prstGeom prst="ellipse">
            <a:avLst/>
          </a:prstGeom>
          <a:noFill/>
          <a:ln w="47625">
            <a:solidFill>
              <a:srgbClr val="396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7898524" y="4502396"/>
            <a:ext cx="3064352" cy="1847148"/>
          </a:xfrm>
          <a:prstGeom prst="ellipse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295654" y="1437482"/>
            <a:ext cx="2004392" cy="1536698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8328247" y="4941168"/>
            <a:ext cx="1353411" cy="1704149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9860414" y="5477090"/>
            <a:ext cx="1468442" cy="866110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064301" y="2622450"/>
            <a:ext cx="1152128" cy="1410189"/>
          </a:xfrm>
          <a:prstGeom prst="ellipse">
            <a:avLst/>
          </a:prstGeom>
          <a:noFill/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8583624" y="4932260"/>
            <a:ext cx="386040" cy="881541"/>
          </a:xfrm>
          <a:prstGeom prst="ellipse">
            <a:avLst/>
          </a:prstGeom>
          <a:noFill/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104830" y="4690985"/>
            <a:ext cx="386040" cy="881541"/>
          </a:xfrm>
          <a:prstGeom prst="ellipse">
            <a:avLst/>
          </a:prstGeom>
          <a:noFill/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0246331" y="3279814"/>
            <a:ext cx="292976" cy="422669"/>
          </a:xfrm>
          <a:prstGeom prst="ellipse">
            <a:avLst/>
          </a:prstGeom>
          <a:noFill/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8216429" y="4189346"/>
            <a:ext cx="511583" cy="447141"/>
          </a:xfrm>
          <a:prstGeom prst="ellipse">
            <a:avLst/>
          </a:prstGeom>
          <a:noFill/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Netz-</a:t>
            </a:r>
            <a:r>
              <a:rPr lang="de-DE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de-DE" dirty="0">
                <a:solidFill>
                  <a:schemeClr val="tx1"/>
                </a:solidFill>
              </a:rPr>
              <a:t>-bau auf Grund der Energiewende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129" name="Textfeld 1128"/>
          <p:cNvSpPr txBox="1"/>
          <p:nvPr/>
        </p:nvSpPr>
        <p:spPr>
          <a:xfrm>
            <a:off x="444497" y="1326979"/>
            <a:ext cx="4912695" cy="453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defRPr/>
            </a:pPr>
            <a:r>
              <a:rPr lang="de-DE" dirty="0"/>
              <a:t>Ursprünglich gebaut für Versorgung der Last</a:t>
            </a:r>
          </a:p>
          <a:p>
            <a:pPr>
              <a:lnSpc>
                <a:spcPct val="114000"/>
              </a:lnSpc>
              <a:spcBef>
                <a:spcPts val="1200"/>
              </a:spcBef>
              <a:defRPr/>
            </a:pPr>
            <a:r>
              <a:rPr lang="de-DE" dirty="0"/>
              <a:t>→ Hauptknoten / Umspannwerke dort wo hohe Verbraucherlasten (Industrie/Stadt) oder </a:t>
            </a:r>
            <a:r>
              <a:rPr lang="de-DE" dirty="0" err="1"/>
              <a:t>Einspeiser</a:t>
            </a:r>
            <a:r>
              <a:rPr lang="de-DE" dirty="0"/>
              <a:t> (Wasserkraft) waren</a:t>
            </a:r>
          </a:p>
          <a:p>
            <a:pPr>
              <a:lnSpc>
                <a:spcPct val="97000"/>
              </a:lnSpc>
              <a:defRPr/>
            </a:pPr>
            <a:endParaRPr lang="de-DE" dirty="0"/>
          </a:p>
          <a:p>
            <a:pPr>
              <a:lnSpc>
                <a:spcPct val="97000"/>
              </a:lnSpc>
              <a:defRPr/>
            </a:pPr>
            <a:r>
              <a:rPr lang="de-DE" dirty="0"/>
              <a:t>Wo werden EEG gebaut?</a:t>
            </a:r>
          </a:p>
          <a:p>
            <a:pPr>
              <a:lnSpc>
                <a:spcPct val="97000"/>
              </a:lnSpc>
              <a:defRPr/>
            </a:pPr>
            <a:endParaRPr lang="de-DE" dirty="0"/>
          </a:p>
          <a:p>
            <a:pPr>
              <a:lnSpc>
                <a:spcPct val="97000"/>
              </a:lnSpc>
              <a:defRPr/>
            </a:pPr>
            <a:r>
              <a:rPr lang="de-DE" dirty="0"/>
              <a:t>Dort wo die Bedingungen gut sind!</a:t>
            </a:r>
          </a:p>
          <a:p>
            <a:pPr>
              <a:lnSpc>
                <a:spcPct val="97000"/>
              </a:lnSpc>
              <a:defRPr/>
            </a:pPr>
            <a:endParaRPr lang="de-DE" dirty="0"/>
          </a:p>
          <a:p>
            <a:pPr marL="285750" indent="-285750">
              <a:lnSpc>
                <a:spcPct val="114000"/>
              </a:lnSpc>
              <a:buFontTx/>
              <a:buChar char="-"/>
              <a:defRPr/>
            </a:pPr>
            <a:r>
              <a:rPr lang="de-DE" dirty="0"/>
              <a:t>günstige Flächen</a:t>
            </a:r>
          </a:p>
          <a:p>
            <a:pPr marL="285750" indent="-285750">
              <a:lnSpc>
                <a:spcPct val="114000"/>
              </a:lnSpc>
              <a:buFontTx/>
              <a:buChar char="-"/>
              <a:defRPr/>
            </a:pPr>
            <a:r>
              <a:rPr lang="de-DE" dirty="0"/>
              <a:t>hohe </a:t>
            </a:r>
            <a:r>
              <a:rPr lang="de-DE" dirty="0" err="1"/>
              <a:t>Windhöffigkeit</a:t>
            </a:r>
            <a:endParaRPr lang="de-DE" dirty="0"/>
          </a:p>
          <a:p>
            <a:pPr marL="285750" indent="-285750">
              <a:lnSpc>
                <a:spcPct val="114000"/>
              </a:lnSpc>
              <a:buFontTx/>
              <a:buChar char="-"/>
              <a:defRPr/>
            </a:pPr>
            <a:r>
              <a:rPr lang="de-DE" dirty="0"/>
              <a:t>wenig Kundenbeschwerden</a:t>
            </a:r>
          </a:p>
          <a:p>
            <a:pPr marL="285750" indent="-285750">
              <a:lnSpc>
                <a:spcPct val="114000"/>
              </a:lnSpc>
              <a:buFontTx/>
              <a:buChar char="-"/>
              <a:defRPr/>
            </a:pPr>
            <a:r>
              <a:rPr lang="de-DE" dirty="0"/>
              <a:t>die Biomasse für die Biogasanlage anfällt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grpSp>
        <p:nvGrpSpPr>
          <p:cNvPr id="9" name="Gruppieren 8"/>
          <p:cNvGrpSpPr/>
          <p:nvPr/>
        </p:nvGrpSpPr>
        <p:grpSpPr bwMode="auto">
          <a:xfrm>
            <a:off x="5553281" y="958211"/>
            <a:ext cx="6436806" cy="5152208"/>
            <a:chOff x="1235604" y="807400"/>
            <a:chExt cx="7109250" cy="557620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56203" y="841766"/>
              <a:ext cx="7088650" cy="5541834"/>
            </a:xfrm>
            <a:prstGeom prst="rect">
              <a:avLst/>
            </a:prstGeom>
          </p:spPr>
        </p:pic>
        <p:sp>
          <p:nvSpPr>
            <p:cNvPr id="13" name="Ellipse 12"/>
            <p:cNvSpPr/>
            <p:nvPr/>
          </p:nvSpPr>
          <p:spPr bwMode="auto">
            <a:xfrm>
              <a:off x="6642100" y="5328919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7129145" y="4953482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6820597" y="3762634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6398260" y="1832366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6561407" y="2583693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6797040" y="5603240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5561965" y="5476240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4081780" y="5603240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4004310" y="4169187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4081780" y="3650255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5102860" y="2209800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6323917" y="1401920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4084321" y="2107174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3969862" y="5963444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cxnSp>
          <p:nvCxnSpPr>
            <p:cNvPr id="29" name="Gerader Verbinder 28"/>
            <p:cNvCxnSpPr>
              <a:cxnSpLocks/>
              <a:stCxn id="28" idx="0"/>
              <a:endCxn id="21" idx="4"/>
            </p:cNvCxnSpPr>
            <p:nvPr/>
          </p:nvCxnSpPr>
          <p:spPr bwMode="auto">
            <a:xfrm flipV="1">
              <a:off x="4047332" y="5755640"/>
              <a:ext cx="111917" cy="20780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>
              <a:cxnSpLocks/>
              <a:stCxn id="19" idx="2"/>
              <a:endCxn id="21" idx="6"/>
            </p:cNvCxnSpPr>
            <p:nvPr/>
          </p:nvCxnSpPr>
          <p:spPr bwMode="auto">
            <a:xfrm flipH="1">
              <a:off x="4236720" y="5552440"/>
              <a:ext cx="1325245" cy="127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>
              <a:cxnSpLocks/>
              <a:stCxn id="19" idx="6"/>
              <a:endCxn id="13" idx="2"/>
            </p:cNvCxnSpPr>
            <p:nvPr/>
          </p:nvCxnSpPr>
          <p:spPr bwMode="auto">
            <a:xfrm flipV="1">
              <a:off x="5716905" y="5405120"/>
              <a:ext cx="925195" cy="1473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>
              <a:cxnSpLocks/>
              <a:stCxn id="18" idx="0"/>
            </p:cNvCxnSpPr>
            <p:nvPr/>
          </p:nvCxnSpPr>
          <p:spPr bwMode="auto">
            <a:xfrm flipH="1" flipV="1">
              <a:off x="6784816" y="5481320"/>
              <a:ext cx="89694" cy="1219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>
              <a:cxnSpLocks/>
              <a:stCxn id="13" idx="4"/>
            </p:cNvCxnSpPr>
            <p:nvPr/>
          </p:nvCxnSpPr>
          <p:spPr bwMode="auto">
            <a:xfrm flipH="1">
              <a:off x="6604635" y="5481320"/>
              <a:ext cx="114935" cy="86312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>
              <a:cxnSpLocks/>
            </p:cNvCxnSpPr>
            <p:nvPr/>
          </p:nvCxnSpPr>
          <p:spPr bwMode="auto">
            <a:xfrm>
              <a:off x="6682105" y="5859542"/>
              <a:ext cx="1425575" cy="29382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>
              <a:cxnSpLocks/>
              <a:stCxn id="14" idx="4"/>
              <a:endCxn id="13" idx="7"/>
            </p:cNvCxnSpPr>
            <p:nvPr/>
          </p:nvCxnSpPr>
          <p:spPr bwMode="auto">
            <a:xfrm flipH="1">
              <a:off x="6774350" y="5105882"/>
              <a:ext cx="432265" cy="24535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>
              <a:cxnSpLocks/>
              <a:stCxn id="14" idx="0"/>
              <a:endCxn id="57" idx="4"/>
            </p:cNvCxnSpPr>
            <p:nvPr/>
          </p:nvCxnSpPr>
          <p:spPr bwMode="auto">
            <a:xfrm flipV="1">
              <a:off x="7206615" y="4606374"/>
              <a:ext cx="39602" cy="34710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>
              <a:cxnSpLocks/>
              <a:stCxn id="17" idx="4"/>
              <a:endCxn id="61" idx="0"/>
            </p:cNvCxnSpPr>
            <p:nvPr/>
          </p:nvCxnSpPr>
          <p:spPr bwMode="auto">
            <a:xfrm>
              <a:off x="6638877" y="2736093"/>
              <a:ext cx="43228" cy="27028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>
              <a:cxnSpLocks/>
              <a:stCxn id="60" idx="1"/>
              <a:endCxn id="16" idx="4"/>
            </p:cNvCxnSpPr>
            <p:nvPr/>
          </p:nvCxnSpPr>
          <p:spPr bwMode="auto">
            <a:xfrm flipH="1" flipV="1">
              <a:off x="6475730" y="1984766"/>
              <a:ext cx="179657" cy="28325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>
              <a:cxnSpLocks/>
              <a:stCxn id="26" idx="4"/>
              <a:endCxn id="16" idx="0"/>
            </p:cNvCxnSpPr>
            <p:nvPr/>
          </p:nvCxnSpPr>
          <p:spPr bwMode="auto">
            <a:xfrm>
              <a:off x="6401387" y="1554320"/>
              <a:ext cx="74343" cy="2780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>
              <a:cxnSpLocks/>
              <a:stCxn id="26" idx="0"/>
              <a:endCxn id="41" idx="4"/>
            </p:cNvCxnSpPr>
            <p:nvPr/>
          </p:nvCxnSpPr>
          <p:spPr bwMode="auto">
            <a:xfrm flipV="1">
              <a:off x="6401387" y="959800"/>
              <a:ext cx="108878" cy="4421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 bwMode="auto">
            <a:xfrm>
              <a:off x="6432795" y="807400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cxnSp>
          <p:nvCxnSpPr>
            <p:cNvPr id="42" name="Gerader Verbinder 41"/>
            <p:cNvCxnSpPr>
              <a:cxnSpLocks/>
              <a:stCxn id="25" idx="6"/>
              <a:endCxn id="16" idx="2"/>
            </p:cNvCxnSpPr>
            <p:nvPr/>
          </p:nvCxnSpPr>
          <p:spPr bwMode="auto">
            <a:xfrm flipV="1">
              <a:off x="5257800" y="1908566"/>
              <a:ext cx="1140460" cy="37743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>
              <a:cxnSpLocks/>
              <a:stCxn id="27" idx="6"/>
              <a:endCxn id="25" idx="2"/>
            </p:cNvCxnSpPr>
            <p:nvPr/>
          </p:nvCxnSpPr>
          <p:spPr bwMode="auto">
            <a:xfrm>
              <a:off x="4239261" y="2183374"/>
              <a:ext cx="863599" cy="10262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>
              <a:cxnSpLocks/>
              <a:stCxn id="68" idx="6"/>
              <a:endCxn id="27" idx="2"/>
            </p:cNvCxnSpPr>
            <p:nvPr/>
          </p:nvCxnSpPr>
          <p:spPr bwMode="auto">
            <a:xfrm>
              <a:off x="2928976" y="2183374"/>
              <a:ext cx="1155345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>
              <a:cxnSpLocks/>
            </p:cNvCxnSpPr>
            <p:nvPr/>
          </p:nvCxnSpPr>
          <p:spPr bwMode="auto">
            <a:xfrm flipV="1">
              <a:off x="4178899" y="959800"/>
              <a:ext cx="355600" cy="114737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6" name="Ellipse 45"/>
            <p:cNvSpPr/>
            <p:nvPr/>
          </p:nvSpPr>
          <p:spPr bwMode="auto">
            <a:xfrm>
              <a:off x="4471329" y="841766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cxnSp>
          <p:nvCxnSpPr>
            <p:cNvPr id="47" name="Gerader Verbinder 46"/>
            <p:cNvCxnSpPr>
              <a:cxnSpLocks/>
            </p:cNvCxnSpPr>
            <p:nvPr/>
          </p:nvCxnSpPr>
          <p:spPr bwMode="auto">
            <a:xfrm flipH="1" flipV="1">
              <a:off x="5514661" y="845588"/>
              <a:ext cx="30780" cy="134160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>
              <a:cxnSpLocks/>
              <a:stCxn id="27" idx="4"/>
              <a:endCxn id="24" idx="0"/>
            </p:cNvCxnSpPr>
            <p:nvPr/>
          </p:nvCxnSpPr>
          <p:spPr bwMode="auto">
            <a:xfrm flipH="1">
              <a:off x="4159250" y="2259574"/>
              <a:ext cx="2541" cy="139068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>
              <a:cxnSpLocks/>
              <a:stCxn id="23" idx="0"/>
            </p:cNvCxnSpPr>
            <p:nvPr/>
          </p:nvCxnSpPr>
          <p:spPr bwMode="auto">
            <a:xfrm flipV="1">
              <a:off x="4081780" y="3802655"/>
              <a:ext cx="65724" cy="3665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>
              <a:cxnSpLocks/>
              <a:stCxn id="21" idx="0"/>
              <a:endCxn id="23" idx="4"/>
            </p:cNvCxnSpPr>
            <p:nvPr/>
          </p:nvCxnSpPr>
          <p:spPr bwMode="auto">
            <a:xfrm flipH="1" flipV="1">
              <a:off x="4081780" y="4321587"/>
              <a:ext cx="77470" cy="12816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>
              <a:cxnSpLocks/>
              <a:stCxn id="21" idx="2"/>
              <a:endCxn id="67" idx="6"/>
            </p:cNvCxnSpPr>
            <p:nvPr/>
          </p:nvCxnSpPr>
          <p:spPr bwMode="auto">
            <a:xfrm flipH="1" flipV="1">
              <a:off x="2243328" y="5161305"/>
              <a:ext cx="1838452" cy="5181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2" name="Ellipse 51"/>
            <p:cNvSpPr/>
            <p:nvPr/>
          </p:nvSpPr>
          <p:spPr bwMode="auto">
            <a:xfrm>
              <a:off x="5386426" y="5502666"/>
              <a:ext cx="154940" cy="15240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cxnSp>
          <p:nvCxnSpPr>
            <p:cNvPr id="53" name="Gerader Verbinder 52"/>
            <p:cNvCxnSpPr>
              <a:cxnSpLocks/>
            </p:cNvCxnSpPr>
            <p:nvPr/>
          </p:nvCxnSpPr>
          <p:spPr bwMode="auto">
            <a:xfrm flipH="1">
              <a:off x="5470368" y="2183374"/>
              <a:ext cx="120852" cy="33219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Gerader Verbinder 53"/>
            <p:cNvCxnSpPr>
              <a:cxnSpLocks/>
            </p:cNvCxnSpPr>
            <p:nvPr/>
          </p:nvCxnSpPr>
          <p:spPr bwMode="auto">
            <a:xfrm flipH="1" flipV="1">
              <a:off x="5560440" y="851522"/>
              <a:ext cx="30780" cy="13416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>
              <a:cxnSpLocks/>
            </p:cNvCxnSpPr>
            <p:nvPr/>
          </p:nvCxnSpPr>
          <p:spPr bwMode="auto">
            <a:xfrm flipH="1">
              <a:off x="4547028" y="5614582"/>
              <a:ext cx="841620" cy="2059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>
              <a:cxnSpLocks/>
            </p:cNvCxnSpPr>
            <p:nvPr/>
          </p:nvCxnSpPr>
          <p:spPr bwMode="auto">
            <a:xfrm flipH="1">
              <a:off x="1256203" y="5820499"/>
              <a:ext cx="3290825" cy="1859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7" name="Ellipse 56"/>
            <p:cNvSpPr/>
            <p:nvPr/>
          </p:nvSpPr>
          <p:spPr bwMode="auto">
            <a:xfrm>
              <a:off x="7168747" y="4453974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 bwMode="auto">
            <a:xfrm>
              <a:off x="6991010" y="3977933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59" name="Ellipse 58"/>
            <p:cNvSpPr/>
            <p:nvPr/>
          </p:nvSpPr>
          <p:spPr bwMode="auto">
            <a:xfrm>
              <a:off x="6638083" y="3319903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6632697" y="2245705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61" name="Ellipse 60"/>
            <p:cNvSpPr/>
            <p:nvPr/>
          </p:nvSpPr>
          <p:spPr bwMode="auto">
            <a:xfrm>
              <a:off x="6604635" y="3006373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cxnSp>
          <p:nvCxnSpPr>
            <p:cNvPr id="62" name="Gerader Verbinder 61"/>
            <p:cNvCxnSpPr>
              <a:cxnSpLocks/>
              <a:stCxn id="17" idx="0"/>
              <a:endCxn id="60" idx="4"/>
            </p:cNvCxnSpPr>
            <p:nvPr/>
          </p:nvCxnSpPr>
          <p:spPr bwMode="auto">
            <a:xfrm flipV="1">
              <a:off x="6638877" y="2398105"/>
              <a:ext cx="71290" cy="185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>
              <a:cxnSpLocks/>
              <a:stCxn id="59" idx="0"/>
              <a:endCxn id="61" idx="4"/>
            </p:cNvCxnSpPr>
            <p:nvPr/>
          </p:nvCxnSpPr>
          <p:spPr bwMode="auto">
            <a:xfrm flipH="1" flipV="1">
              <a:off x="6682105" y="3158773"/>
              <a:ext cx="33448" cy="16113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Gerader Verbinder 63"/>
            <p:cNvCxnSpPr>
              <a:cxnSpLocks/>
              <a:endCxn id="59" idx="4"/>
            </p:cNvCxnSpPr>
            <p:nvPr/>
          </p:nvCxnSpPr>
          <p:spPr bwMode="auto">
            <a:xfrm flipH="1" flipV="1">
              <a:off x="6715553" y="3472303"/>
              <a:ext cx="124314" cy="30073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Gerader Verbinder 64"/>
            <p:cNvCxnSpPr>
              <a:cxnSpLocks/>
              <a:stCxn id="58" idx="5"/>
              <a:endCxn id="57" idx="0"/>
            </p:cNvCxnSpPr>
            <p:nvPr/>
          </p:nvCxnSpPr>
          <p:spPr bwMode="auto">
            <a:xfrm>
              <a:off x="7123260" y="4108015"/>
              <a:ext cx="122957" cy="34595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Gerader Verbinder 65"/>
            <p:cNvCxnSpPr>
              <a:cxnSpLocks/>
              <a:stCxn id="15" idx="5"/>
              <a:endCxn id="58" idx="1"/>
            </p:cNvCxnSpPr>
            <p:nvPr/>
          </p:nvCxnSpPr>
          <p:spPr bwMode="auto">
            <a:xfrm>
              <a:off x="6952847" y="3892717"/>
              <a:ext cx="60853" cy="10753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7" name="Ellipse 66"/>
            <p:cNvSpPr/>
            <p:nvPr/>
          </p:nvSpPr>
          <p:spPr bwMode="auto">
            <a:xfrm>
              <a:off x="2088388" y="5085105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68" name="Ellipse 67"/>
            <p:cNvSpPr/>
            <p:nvPr/>
          </p:nvSpPr>
          <p:spPr bwMode="auto">
            <a:xfrm>
              <a:off x="2774036" y="2107174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sp>
          <p:nvSpPr>
            <p:cNvPr id="69" name="Ellipse 68"/>
            <p:cNvSpPr/>
            <p:nvPr/>
          </p:nvSpPr>
          <p:spPr bwMode="auto">
            <a:xfrm>
              <a:off x="1235604" y="2412397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  <p:cxnSp>
          <p:nvCxnSpPr>
            <p:cNvPr id="70" name="Gerader Verbinder 69"/>
            <p:cNvCxnSpPr>
              <a:cxnSpLocks/>
              <a:stCxn id="68" idx="2"/>
              <a:endCxn id="69" idx="7"/>
            </p:cNvCxnSpPr>
            <p:nvPr/>
          </p:nvCxnSpPr>
          <p:spPr bwMode="auto">
            <a:xfrm flipH="1">
              <a:off x="1367854" y="2183374"/>
              <a:ext cx="1406181" cy="25134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Gerader Verbinder 70"/>
            <p:cNvCxnSpPr>
              <a:cxnSpLocks/>
              <a:endCxn id="67" idx="2"/>
            </p:cNvCxnSpPr>
            <p:nvPr/>
          </p:nvCxnSpPr>
          <p:spPr bwMode="auto">
            <a:xfrm flipV="1">
              <a:off x="1235604" y="5161305"/>
              <a:ext cx="852784" cy="24919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2" name="Ellipse 71"/>
            <p:cNvSpPr/>
            <p:nvPr/>
          </p:nvSpPr>
          <p:spPr bwMode="auto">
            <a:xfrm>
              <a:off x="7157086" y="5846538"/>
              <a:ext cx="15494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  <a:defRPr/>
              </a:pPr>
              <a:endParaRPr lang="de-DE" sz="1450">
                <a:solidFill>
                  <a:schemeClr val="tx1"/>
                </a:solidFill>
              </a:endParaRPr>
            </a:p>
          </p:txBody>
        </p:sp>
      </p:grpSp>
      <p:cxnSp>
        <p:nvCxnSpPr>
          <p:cNvPr id="74" name="Gerader Verbinder 73"/>
          <p:cNvCxnSpPr>
            <a:cxnSpLocks/>
          </p:cNvCxnSpPr>
          <p:nvPr/>
        </p:nvCxnSpPr>
        <p:spPr bwMode="auto">
          <a:xfrm>
            <a:off x="9632523" y="198367"/>
            <a:ext cx="2680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 bwMode="auto">
          <a:xfrm>
            <a:off x="9844747" y="45653"/>
            <a:ext cx="1979388" cy="988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  <a:defRPr/>
            </a:pPr>
            <a:r>
              <a:rPr lang="de-DE" sz="1200" dirty="0"/>
              <a:t>110-kV-Trasse</a:t>
            </a:r>
            <a:endParaRPr dirty="0"/>
          </a:p>
          <a:p>
            <a:pPr algn="l">
              <a:lnSpc>
                <a:spcPct val="97000"/>
              </a:lnSpc>
              <a:defRPr/>
            </a:pPr>
            <a:r>
              <a:rPr lang="de-DE" sz="1200" dirty="0"/>
              <a:t>110/20-kV-Umpsannwerk</a:t>
            </a:r>
            <a:endParaRPr dirty="0"/>
          </a:p>
          <a:p>
            <a:pPr algn="l">
              <a:lnSpc>
                <a:spcPct val="97000"/>
              </a:lnSpc>
              <a:defRPr/>
            </a:pPr>
            <a:r>
              <a:rPr lang="de-DE" sz="1200" dirty="0"/>
              <a:t>380-kV-Trasse</a:t>
            </a:r>
            <a:endParaRPr dirty="0"/>
          </a:p>
          <a:p>
            <a:pPr>
              <a:lnSpc>
                <a:spcPct val="97000"/>
              </a:lnSpc>
              <a:defRPr/>
            </a:pPr>
            <a:r>
              <a:rPr lang="de-DE" sz="1200" dirty="0"/>
              <a:t>380/110-kV-Umpsannwerk</a:t>
            </a:r>
            <a:endParaRPr dirty="0"/>
          </a:p>
          <a:p>
            <a:pPr algn="l">
              <a:lnSpc>
                <a:spcPct val="97000"/>
              </a:lnSpc>
              <a:defRPr/>
            </a:pPr>
            <a:endParaRPr lang="de-DE" sz="1200" dirty="0"/>
          </a:p>
        </p:txBody>
      </p:sp>
      <p:sp>
        <p:nvSpPr>
          <p:cNvPr id="76" name="Ellipse 75"/>
          <p:cNvSpPr/>
          <p:nvPr/>
        </p:nvSpPr>
        <p:spPr bwMode="auto">
          <a:xfrm>
            <a:off x="9709672" y="309645"/>
            <a:ext cx="113743" cy="105429"/>
          </a:xfrm>
          <a:prstGeom prst="ellipse">
            <a:avLst/>
          </a:prstGeom>
          <a:solidFill>
            <a:srgbClr val="0070C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  <a:defRPr/>
            </a:pPr>
            <a:endParaRPr lang="de-DE" sz="1450">
              <a:solidFill>
                <a:schemeClr val="tx1"/>
              </a:solidFill>
            </a:endParaRPr>
          </a:p>
        </p:txBody>
      </p:sp>
      <p:cxnSp>
        <p:nvCxnSpPr>
          <p:cNvPr id="77" name="Gerader Verbinder 76"/>
          <p:cNvCxnSpPr>
            <a:cxnSpLocks/>
          </p:cNvCxnSpPr>
          <p:nvPr/>
        </p:nvCxnSpPr>
        <p:spPr bwMode="auto">
          <a:xfrm>
            <a:off x="9632523" y="539698"/>
            <a:ext cx="250131" cy="46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Ellipse 77"/>
          <p:cNvSpPr/>
          <p:nvPr/>
        </p:nvSpPr>
        <p:spPr bwMode="auto">
          <a:xfrm>
            <a:off x="9712210" y="651798"/>
            <a:ext cx="105445" cy="102457"/>
          </a:xfrm>
          <a:prstGeom prst="ellipse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  <a:defRPr/>
            </a:pPr>
            <a:endParaRPr lang="de-DE" sz="1450">
              <a:solidFill>
                <a:schemeClr val="tx1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 bwMode="auto">
          <a:xfrm>
            <a:off x="5553280" y="5696944"/>
            <a:ext cx="3641749" cy="45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7000"/>
              </a:lnSpc>
              <a:defRPr/>
            </a:pPr>
            <a:r>
              <a:rPr lang="de-DE" sz="1200" dirty="0"/>
              <a:t>Karte Frei nach </a:t>
            </a:r>
            <a:r>
              <a:rPr lang="de-DE" sz="1200" u="sng" dirty="0">
                <a:hlinkClick r:id="rId3" tooltip="https://openinframap.org/#10.86/47.9134/10.7691"/>
              </a:rPr>
              <a:t>https://openinframap.org/#10.86/47.9134/10.7691</a:t>
            </a:r>
            <a:r>
              <a:rPr lang="de-DE" sz="1200" dirty="0"/>
              <a:t>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37226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129568" y="3904650"/>
            <a:ext cx="6193011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… die Konsequenzen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72" y="0"/>
            <a:ext cx="5511499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63352" y="961396"/>
            <a:ext cx="6433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Netze sind noch konzipiert für Großkraftwerke</a:t>
            </a:r>
            <a:endParaRPr lang="de-DE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„Netzumbau“ verzögert sich durch langwierige Genehmigungsprozesse (10 Jahre und länger)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Lebensdauer für Netzbetriebsmittel ca. 50 Jahre;</a:t>
            </a:r>
            <a:b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in 10 Jahren wird nur rund 1/5 umgebaut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de-DE" sz="9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i="1" dirty="0">
                <a:solidFill>
                  <a:srgbClr val="C00000"/>
                </a:solidFill>
              </a:rPr>
              <a:t>→  Wir müssen mit „alter“ Netzstruktur arbeiten!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de-DE" b="1" i="1" dirty="0"/>
              <a:t>Was können wir tun?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de-DE" i="1" dirty="0">
                <a:solidFill>
                  <a:srgbClr val="C00000"/>
                </a:solidFill>
                <a:latin typeface="Arial" panose="020B0604020202020204" pitchFamily="34" charset="0"/>
              </a:rPr>
              <a:t>Langfristig: 	Netzausbau = Netzumbau </a:t>
            </a:r>
          </a:p>
          <a:p>
            <a:endParaRPr lang="de-DE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de-DE" i="1" dirty="0">
                <a:solidFill>
                  <a:srgbClr val="C00000"/>
                </a:solidFill>
                <a:latin typeface="Arial" panose="020B0604020202020204" pitchFamily="34" charset="0"/>
              </a:rPr>
              <a:t>Kurzfristig:	bestehendes Netz intelligent betreiben</a:t>
            </a:r>
          </a:p>
          <a:p>
            <a:r>
              <a:rPr lang="de-DE" i="1" dirty="0">
                <a:solidFill>
                  <a:srgbClr val="C00000"/>
                </a:solidFill>
                <a:latin typeface="Arial" panose="020B0604020202020204" pitchFamily="34" charset="0"/>
              </a:rPr>
              <a:t>		= Smart </a:t>
            </a:r>
            <a:r>
              <a:rPr lang="de-DE" i="1" dirty="0" err="1">
                <a:solidFill>
                  <a:srgbClr val="C00000"/>
                </a:solidFill>
                <a:latin typeface="Arial" panose="020B0604020202020204" pitchFamily="34" charset="0"/>
              </a:rPr>
              <a:t>Grid</a:t>
            </a:r>
            <a:endParaRPr lang="de-DE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967829" y="28575"/>
            <a:ext cx="222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 err="1">
                <a:hlinkClick r:id="rId3"/>
              </a:rPr>
              <a:t>Quelle:Karte</a:t>
            </a:r>
            <a:r>
              <a:rPr lang="de-DE" sz="1200" dirty="0">
                <a:hlinkClick r:id="rId3"/>
              </a:rPr>
              <a:t> Höchstspannungsnetz Deutschland.png – Wikipedia</a:t>
            </a:r>
            <a:endParaRPr lang="de-DE" sz="1200" dirty="0"/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 txBox="1">
            <a:spLocks/>
          </p:cNvSpPr>
          <p:nvPr/>
        </p:nvSpPr>
        <p:spPr>
          <a:xfrm>
            <a:off x="10539307" y="6343200"/>
            <a:ext cx="1281217" cy="216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1CB4EB-9258-497F-89DE-F172702BDB5A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23" name="Ellipse 22"/>
          <p:cNvSpPr/>
          <p:nvPr/>
        </p:nvSpPr>
        <p:spPr>
          <a:xfrm>
            <a:off x="6896328" y="465139"/>
            <a:ext cx="2004392" cy="1536698"/>
          </a:xfrm>
          <a:prstGeom prst="ellipse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9380786" y="2060575"/>
            <a:ext cx="1007814" cy="1302265"/>
          </a:xfrm>
          <a:prstGeom prst="ellipse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0490101" y="2725052"/>
            <a:ext cx="838755" cy="824984"/>
          </a:xfrm>
          <a:prstGeom prst="ellipse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0291954" y="1349283"/>
            <a:ext cx="838755" cy="824984"/>
          </a:xfrm>
          <a:prstGeom prst="ellipse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7642621" y="6248175"/>
            <a:ext cx="792415" cy="406050"/>
          </a:xfrm>
          <a:prstGeom prst="ellipse">
            <a:avLst/>
          </a:prstGeom>
          <a:noFill/>
          <a:ln w="47625">
            <a:solidFill>
              <a:srgbClr val="396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898524" y="4502396"/>
            <a:ext cx="3064352" cy="1847148"/>
          </a:xfrm>
          <a:prstGeom prst="ellipse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7295654" y="1437482"/>
            <a:ext cx="2004392" cy="1536698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8328247" y="4941168"/>
            <a:ext cx="1353411" cy="1704149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9860414" y="5477090"/>
            <a:ext cx="1468442" cy="866110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9452621" y="3788270"/>
            <a:ext cx="1251450" cy="401076"/>
          </a:xfrm>
          <a:prstGeom prst="ellipse">
            <a:avLst/>
          </a:prstGeom>
          <a:noFill/>
          <a:ln w="47625">
            <a:solidFill>
              <a:srgbClr val="396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580245" y="1172389"/>
            <a:ext cx="10412299" cy="5386811"/>
            <a:chOff x="580245" y="1172389"/>
            <a:chExt cx="10412299" cy="5386811"/>
          </a:xfrm>
        </p:grpSpPr>
        <p:grpSp>
          <p:nvGrpSpPr>
            <p:cNvPr id="743" name="Gruppieren 742"/>
            <p:cNvGrpSpPr/>
            <p:nvPr/>
          </p:nvGrpSpPr>
          <p:grpSpPr>
            <a:xfrm>
              <a:off x="580245" y="1172389"/>
              <a:ext cx="10412299" cy="5386811"/>
              <a:chOff x="580245" y="1172389"/>
              <a:chExt cx="10412299" cy="5386811"/>
            </a:xfrm>
          </p:grpSpPr>
          <p:cxnSp>
            <p:nvCxnSpPr>
              <p:cNvPr id="760" name="Gerader Verbinder 759"/>
              <p:cNvCxnSpPr/>
              <p:nvPr/>
            </p:nvCxnSpPr>
            <p:spPr>
              <a:xfrm flipH="1">
                <a:off x="6000750" y="4621591"/>
                <a:ext cx="298" cy="7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Gerader Verbinder 761"/>
              <p:cNvCxnSpPr>
                <a:stCxn id="101" idx="5"/>
              </p:cNvCxnSpPr>
              <p:nvPr/>
            </p:nvCxnSpPr>
            <p:spPr>
              <a:xfrm flipH="1" flipV="1">
                <a:off x="4903156" y="3967258"/>
                <a:ext cx="623268" cy="9782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Gerader Verbinder 763"/>
              <p:cNvCxnSpPr/>
              <p:nvPr/>
            </p:nvCxnSpPr>
            <p:spPr>
              <a:xfrm flipH="1">
                <a:off x="7222636" y="2839302"/>
                <a:ext cx="538209" cy="1551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Gerader Verbinder 764"/>
              <p:cNvCxnSpPr/>
              <p:nvPr/>
            </p:nvCxnSpPr>
            <p:spPr>
              <a:xfrm flipV="1">
                <a:off x="6786173" y="4400927"/>
                <a:ext cx="441474" cy="9804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Gerader Verbinder 766"/>
              <p:cNvCxnSpPr/>
              <p:nvPr/>
            </p:nvCxnSpPr>
            <p:spPr>
              <a:xfrm flipV="1">
                <a:off x="6153388" y="5354874"/>
                <a:ext cx="634001" cy="247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Gerader Verbinder 768"/>
              <p:cNvCxnSpPr/>
              <p:nvPr/>
            </p:nvCxnSpPr>
            <p:spPr>
              <a:xfrm flipH="1" flipV="1">
                <a:off x="9729051" y="3242540"/>
                <a:ext cx="91910" cy="49202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Gerader Verbinder 779"/>
              <p:cNvCxnSpPr/>
              <p:nvPr/>
            </p:nvCxnSpPr>
            <p:spPr>
              <a:xfrm>
                <a:off x="6007564" y="4661582"/>
                <a:ext cx="689009" cy="6275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Gerader Verbinder 780"/>
              <p:cNvCxnSpPr>
                <a:endCxn id="13" idx="6"/>
              </p:cNvCxnSpPr>
              <p:nvPr/>
            </p:nvCxnSpPr>
            <p:spPr>
              <a:xfrm>
                <a:off x="5830950" y="4069320"/>
                <a:ext cx="658625" cy="2198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Gerader Verbinder 781"/>
              <p:cNvCxnSpPr/>
              <p:nvPr/>
            </p:nvCxnSpPr>
            <p:spPr>
              <a:xfrm flipV="1">
                <a:off x="6425302" y="3631629"/>
                <a:ext cx="98986" cy="3516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Gerader Verbinder 782"/>
              <p:cNvCxnSpPr/>
              <p:nvPr/>
            </p:nvCxnSpPr>
            <p:spPr>
              <a:xfrm flipH="1">
                <a:off x="5783804" y="2411751"/>
                <a:ext cx="1556741" cy="51279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Gerader Verbinder 783"/>
              <p:cNvCxnSpPr/>
              <p:nvPr/>
            </p:nvCxnSpPr>
            <p:spPr>
              <a:xfrm flipV="1">
                <a:off x="5526424" y="4662698"/>
                <a:ext cx="441988" cy="1300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Gerader Verbinder 784"/>
              <p:cNvCxnSpPr/>
              <p:nvPr/>
            </p:nvCxnSpPr>
            <p:spPr>
              <a:xfrm flipH="1" flipV="1">
                <a:off x="4736013" y="3031377"/>
                <a:ext cx="159094" cy="62215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Gerader Verbinder 793"/>
              <p:cNvCxnSpPr/>
              <p:nvPr/>
            </p:nvCxnSpPr>
            <p:spPr>
              <a:xfrm flipH="1" flipV="1">
                <a:off x="4907317" y="3785911"/>
                <a:ext cx="21768" cy="17493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Gerader Verbinder 796"/>
              <p:cNvCxnSpPr/>
              <p:nvPr/>
            </p:nvCxnSpPr>
            <p:spPr>
              <a:xfrm flipH="1" flipV="1">
                <a:off x="5803566" y="4112274"/>
                <a:ext cx="175241" cy="4991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Gerader Verbinder 809"/>
              <p:cNvCxnSpPr/>
              <p:nvPr/>
            </p:nvCxnSpPr>
            <p:spPr>
              <a:xfrm flipH="1" flipV="1">
                <a:off x="5526424" y="4945536"/>
                <a:ext cx="541312" cy="7493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Gerader Verbinder 811"/>
              <p:cNvCxnSpPr/>
              <p:nvPr/>
            </p:nvCxnSpPr>
            <p:spPr>
              <a:xfrm flipH="1" flipV="1">
                <a:off x="6346045" y="4053312"/>
                <a:ext cx="851028" cy="325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Gerader Verbinder 813"/>
              <p:cNvCxnSpPr/>
              <p:nvPr/>
            </p:nvCxnSpPr>
            <p:spPr>
              <a:xfrm flipH="1">
                <a:off x="2256733" y="3012688"/>
                <a:ext cx="2448551" cy="12894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Gerader Verbinder 815"/>
              <p:cNvCxnSpPr/>
              <p:nvPr/>
            </p:nvCxnSpPr>
            <p:spPr>
              <a:xfrm flipH="1">
                <a:off x="1732962" y="4454918"/>
                <a:ext cx="371019" cy="97324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Gerader Verbinder 817"/>
              <p:cNvCxnSpPr/>
              <p:nvPr/>
            </p:nvCxnSpPr>
            <p:spPr>
              <a:xfrm flipH="1" flipV="1">
                <a:off x="1831975" y="5516563"/>
                <a:ext cx="1271501" cy="4296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Gerader Verbinder 818"/>
              <p:cNvCxnSpPr/>
              <p:nvPr/>
            </p:nvCxnSpPr>
            <p:spPr>
              <a:xfrm flipH="1" flipV="1">
                <a:off x="2256733" y="4454918"/>
                <a:ext cx="878379" cy="102823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Gerader Verbinder 820"/>
              <p:cNvCxnSpPr/>
              <p:nvPr/>
            </p:nvCxnSpPr>
            <p:spPr>
              <a:xfrm flipH="1">
                <a:off x="3322887" y="4869160"/>
                <a:ext cx="2019149" cy="66180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Gerader Verbinder 821"/>
              <p:cNvCxnSpPr/>
              <p:nvPr/>
            </p:nvCxnSpPr>
            <p:spPr>
              <a:xfrm flipH="1">
                <a:off x="3211488" y="3776252"/>
                <a:ext cx="20662" cy="16752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Gerader Verbinder 823"/>
              <p:cNvCxnSpPr/>
              <p:nvPr/>
            </p:nvCxnSpPr>
            <p:spPr>
              <a:xfrm flipH="1" flipV="1">
                <a:off x="7499464" y="2436285"/>
                <a:ext cx="266657" cy="40301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Gerader Verbinder 829"/>
              <p:cNvCxnSpPr/>
              <p:nvPr/>
            </p:nvCxnSpPr>
            <p:spPr>
              <a:xfrm flipV="1">
                <a:off x="6605437" y="2401300"/>
                <a:ext cx="762025" cy="10614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Gerader Verbinder 830"/>
              <p:cNvCxnSpPr/>
              <p:nvPr/>
            </p:nvCxnSpPr>
            <p:spPr>
              <a:xfrm flipH="1" flipV="1">
                <a:off x="1425359" y="2023876"/>
                <a:ext cx="618195" cy="21572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Gerader Verbinder 831"/>
              <p:cNvCxnSpPr/>
              <p:nvPr/>
            </p:nvCxnSpPr>
            <p:spPr>
              <a:xfrm>
                <a:off x="1360909" y="1442845"/>
                <a:ext cx="142615" cy="1066483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Gerader Verbinder 832"/>
              <p:cNvCxnSpPr/>
              <p:nvPr/>
            </p:nvCxnSpPr>
            <p:spPr>
              <a:xfrm flipH="1">
                <a:off x="2408676" y="1326840"/>
                <a:ext cx="113115" cy="26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Gerader Verbinder 833"/>
              <p:cNvCxnSpPr/>
              <p:nvPr/>
            </p:nvCxnSpPr>
            <p:spPr>
              <a:xfrm flipH="1" flipV="1">
                <a:off x="4147759" y="2317411"/>
                <a:ext cx="586992" cy="69527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Gerader Verbinder 834"/>
              <p:cNvCxnSpPr/>
              <p:nvPr/>
            </p:nvCxnSpPr>
            <p:spPr>
              <a:xfrm flipH="1" flipV="1">
                <a:off x="2052152" y="2240868"/>
                <a:ext cx="2099632" cy="60702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Gerader Verbinder 840"/>
              <p:cNvCxnSpPr/>
              <p:nvPr/>
            </p:nvCxnSpPr>
            <p:spPr>
              <a:xfrm flipV="1">
                <a:off x="4717027" y="2907802"/>
                <a:ext cx="1071709" cy="895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Gerader Verbinder 841"/>
              <p:cNvCxnSpPr/>
              <p:nvPr/>
            </p:nvCxnSpPr>
            <p:spPr>
              <a:xfrm flipH="1" flipV="1">
                <a:off x="2045081" y="2240868"/>
                <a:ext cx="135276" cy="22456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Gerader Verbinder 842"/>
              <p:cNvCxnSpPr/>
              <p:nvPr/>
            </p:nvCxnSpPr>
            <p:spPr>
              <a:xfrm flipH="1" flipV="1">
                <a:off x="7795568" y="2879144"/>
                <a:ext cx="1885024" cy="37021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Gerader Verbinder 843"/>
              <p:cNvCxnSpPr/>
              <p:nvPr/>
            </p:nvCxnSpPr>
            <p:spPr>
              <a:xfrm flipH="1">
                <a:off x="7243979" y="3780730"/>
                <a:ext cx="2501827" cy="6095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Gerader Verbinder 844"/>
              <p:cNvCxnSpPr/>
              <p:nvPr/>
            </p:nvCxnSpPr>
            <p:spPr>
              <a:xfrm>
                <a:off x="9847648" y="3780730"/>
                <a:ext cx="1144896" cy="3479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Gerader Verbinder 857"/>
              <p:cNvCxnSpPr/>
              <p:nvPr/>
            </p:nvCxnSpPr>
            <p:spPr>
              <a:xfrm flipH="1">
                <a:off x="9410153" y="3769759"/>
                <a:ext cx="386574" cy="9305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Gerader Verbinder 858"/>
              <p:cNvCxnSpPr/>
              <p:nvPr/>
            </p:nvCxnSpPr>
            <p:spPr>
              <a:xfrm>
                <a:off x="6786173" y="5382605"/>
                <a:ext cx="1112682" cy="50479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Gerader Verbinder 863"/>
              <p:cNvCxnSpPr/>
              <p:nvPr/>
            </p:nvCxnSpPr>
            <p:spPr>
              <a:xfrm>
                <a:off x="6101669" y="5662126"/>
                <a:ext cx="536908" cy="89707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Gerader Verbinder 871"/>
              <p:cNvCxnSpPr/>
              <p:nvPr/>
            </p:nvCxnSpPr>
            <p:spPr>
              <a:xfrm>
                <a:off x="7148017" y="1283643"/>
                <a:ext cx="279797" cy="10747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Gerader Verbinder 872"/>
              <p:cNvCxnSpPr/>
              <p:nvPr/>
            </p:nvCxnSpPr>
            <p:spPr>
              <a:xfrm flipV="1">
                <a:off x="2652772" y="1172389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Gerader Verbinder 873"/>
              <p:cNvCxnSpPr/>
              <p:nvPr/>
            </p:nvCxnSpPr>
            <p:spPr>
              <a:xfrm flipV="1">
                <a:off x="1024139" y="5521738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Gerader Verbinder 874"/>
              <p:cNvCxnSpPr/>
              <p:nvPr/>
            </p:nvCxnSpPr>
            <p:spPr>
              <a:xfrm>
                <a:off x="806242" y="5017746"/>
                <a:ext cx="841345" cy="422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Gerader Verbinder 875"/>
              <p:cNvCxnSpPr/>
              <p:nvPr/>
            </p:nvCxnSpPr>
            <p:spPr>
              <a:xfrm flipH="1">
                <a:off x="1517779" y="2234895"/>
                <a:ext cx="510710" cy="27201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Gerader Verbinder 876"/>
              <p:cNvCxnSpPr/>
              <p:nvPr/>
            </p:nvCxnSpPr>
            <p:spPr>
              <a:xfrm>
                <a:off x="580245" y="1218828"/>
                <a:ext cx="771811" cy="22175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8" name="Gerader Verbinder 877"/>
            <p:cNvCxnSpPr/>
            <p:nvPr/>
          </p:nvCxnSpPr>
          <p:spPr>
            <a:xfrm flipV="1">
              <a:off x="4147759" y="1352182"/>
              <a:ext cx="417615" cy="949388"/>
            </a:xfrm>
            <a:prstGeom prst="line">
              <a:avLst/>
            </a:prstGeom>
            <a:ln w="38100" cmpd="dbl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4" name="Gruppieren 693"/>
          <p:cNvGrpSpPr/>
          <p:nvPr/>
        </p:nvGrpSpPr>
        <p:grpSpPr>
          <a:xfrm>
            <a:off x="181614" y="832486"/>
            <a:ext cx="10829454" cy="5054916"/>
            <a:chOff x="181614" y="832486"/>
            <a:chExt cx="10829454" cy="5054916"/>
          </a:xfrm>
        </p:grpSpPr>
        <p:grpSp>
          <p:nvGrpSpPr>
            <p:cNvPr id="695" name="Gruppieren 694"/>
            <p:cNvGrpSpPr/>
            <p:nvPr/>
          </p:nvGrpSpPr>
          <p:grpSpPr>
            <a:xfrm>
              <a:off x="181614" y="832486"/>
              <a:ext cx="9532035" cy="3830526"/>
              <a:chOff x="181614" y="832486"/>
              <a:chExt cx="9532035" cy="3830526"/>
            </a:xfrm>
          </p:grpSpPr>
          <p:cxnSp>
            <p:nvCxnSpPr>
              <p:cNvPr id="708" name="Gerader Verbinder 707"/>
              <p:cNvCxnSpPr/>
              <p:nvPr/>
            </p:nvCxnSpPr>
            <p:spPr>
              <a:xfrm>
                <a:off x="5797169" y="4069320"/>
                <a:ext cx="947063" cy="503424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2" name="Gruppieren 711"/>
              <p:cNvGrpSpPr/>
              <p:nvPr/>
            </p:nvGrpSpPr>
            <p:grpSpPr>
              <a:xfrm>
                <a:off x="181614" y="832486"/>
                <a:ext cx="9532035" cy="3830526"/>
                <a:chOff x="181614" y="832486"/>
                <a:chExt cx="9532035" cy="3830526"/>
              </a:xfrm>
            </p:grpSpPr>
            <p:cxnSp>
              <p:nvCxnSpPr>
                <p:cNvPr id="719" name="Gerader Verbinder 718"/>
                <p:cNvCxnSpPr/>
                <p:nvPr/>
              </p:nvCxnSpPr>
              <p:spPr>
                <a:xfrm flipV="1">
                  <a:off x="181614" y="1588075"/>
                  <a:ext cx="1982831" cy="1046531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Gerader Verbinder 719"/>
                <p:cNvCxnSpPr/>
                <p:nvPr/>
              </p:nvCxnSpPr>
              <p:spPr>
                <a:xfrm flipV="1">
                  <a:off x="2182170" y="832486"/>
                  <a:ext cx="683686" cy="72480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Gerader Verbinder 720"/>
                <p:cNvCxnSpPr/>
                <p:nvPr/>
              </p:nvCxnSpPr>
              <p:spPr>
                <a:xfrm>
                  <a:off x="543836" y="3349921"/>
                  <a:ext cx="5225997" cy="7466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Gerader Verbinder 721"/>
                <p:cNvCxnSpPr/>
                <p:nvPr/>
              </p:nvCxnSpPr>
              <p:spPr>
                <a:xfrm flipH="1">
                  <a:off x="6701200" y="3429000"/>
                  <a:ext cx="812678" cy="12340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Gerader Verbinder 723"/>
                <p:cNvCxnSpPr/>
                <p:nvPr/>
              </p:nvCxnSpPr>
              <p:spPr>
                <a:xfrm flipH="1">
                  <a:off x="7565239" y="3258546"/>
                  <a:ext cx="2148410" cy="179018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1" name="Gerader Verbinder 730"/>
                <p:cNvCxnSpPr/>
                <p:nvPr/>
              </p:nvCxnSpPr>
              <p:spPr>
                <a:xfrm>
                  <a:off x="5769833" y="2756300"/>
                  <a:ext cx="18903" cy="1321440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Gerader Verbinder 731"/>
                <p:cNvCxnSpPr/>
                <p:nvPr/>
              </p:nvCxnSpPr>
              <p:spPr>
                <a:xfrm flipH="1" flipV="1">
                  <a:off x="5779251" y="2930063"/>
                  <a:ext cx="1763557" cy="498937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Gerader Verbinder 732"/>
                <p:cNvCxnSpPr/>
                <p:nvPr/>
              </p:nvCxnSpPr>
              <p:spPr>
                <a:xfrm flipH="1" flipV="1">
                  <a:off x="2180357" y="1572054"/>
                  <a:ext cx="3598894" cy="1349344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02" name="Gerader Verbinder 701"/>
            <p:cNvCxnSpPr/>
            <p:nvPr/>
          </p:nvCxnSpPr>
          <p:spPr>
            <a:xfrm flipH="1" flipV="1">
              <a:off x="6696573" y="4586535"/>
              <a:ext cx="1815140" cy="130086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Gerader Verbinder 703"/>
            <p:cNvCxnSpPr/>
            <p:nvPr/>
          </p:nvCxnSpPr>
          <p:spPr>
            <a:xfrm flipH="1">
              <a:off x="9731724" y="2865166"/>
              <a:ext cx="1279344" cy="393380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Gerader Verbinder 706"/>
            <p:cNvCxnSpPr/>
            <p:nvPr/>
          </p:nvCxnSpPr>
          <p:spPr>
            <a:xfrm flipH="1">
              <a:off x="842084" y="2154499"/>
              <a:ext cx="65749" cy="124278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Netzstruktur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043009" y="312738"/>
            <a:ext cx="4160113" cy="197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Verbraucher (Städte und Industrie)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FF0000"/>
                </a:solidFill>
              </a:rPr>
              <a:t>Konventionelle (Groß-) Kraftwerke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1C884F"/>
                </a:solidFill>
              </a:rPr>
              <a:t>Einspeisung durch reg. Energien</a:t>
            </a:r>
          </a:p>
          <a:p>
            <a:pPr algn="l">
              <a:lnSpc>
                <a:spcPct val="97000"/>
              </a:lnSpc>
            </a:pPr>
            <a:endParaRPr lang="de-DE" b="1" dirty="0">
              <a:solidFill>
                <a:srgbClr val="1C884F"/>
              </a:solidFill>
            </a:endParaRP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FF7D7D"/>
                </a:solidFill>
              </a:rPr>
              <a:t>380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7030A0"/>
                </a:solidFill>
              </a:rPr>
              <a:t>110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Mittel- und Niederspannung</a:t>
            </a:r>
          </a:p>
        </p:txBody>
      </p:sp>
      <p:grpSp>
        <p:nvGrpSpPr>
          <p:cNvPr id="1101" name="Gruppieren 1100"/>
          <p:cNvGrpSpPr/>
          <p:nvPr/>
        </p:nvGrpSpPr>
        <p:grpSpPr>
          <a:xfrm>
            <a:off x="384436" y="923658"/>
            <a:ext cx="10349373" cy="5297627"/>
            <a:chOff x="384436" y="923658"/>
            <a:chExt cx="10349373" cy="5297627"/>
          </a:xfrm>
        </p:grpSpPr>
        <p:cxnSp>
          <p:nvCxnSpPr>
            <p:cNvPr id="356" name="Gerader Verbinder 355"/>
            <p:cNvCxnSpPr/>
            <p:nvPr/>
          </p:nvCxnSpPr>
          <p:spPr>
            <a:xfrm>
              <a:off x="5242389" y="5084911"/>
              <a:ext cx="79759" cy="16664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Gerader Verbinder 916"/>
            <p:cNvCxnSpPr/>
            <p:nvPr/>
          </p:nvCxnSpPr>
          <p:spPr>
            <a:xfrm flipH="1" flipV="1">
              <a:off x="5022074" y="3872466"/>
              <a:ext cx="230915" cy="3504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Gerader Verbinder 917"/>
            <p:cNvCxnSpPr/>
            <p:nvPr/>
          </p:nvCxnSpPr>
          <p:spPr>
            <a:xfrm flipV="1">
              <a:off x="5165874" y="3842732"/>
              <a:ext cx="68320" cy="4685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Gerader Verbinder 918"/>
            <p:cNvCxnSpPr/>
            <p:nvPr/>
          </p:nvCxnSpPr>
          <p:spPr>
            <a:xfrm>
              <a:off x="5271755" y="3434874"/>
              <a:ext cx="85118" cy="11902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Gerader Verbinder 960"/>
            <p:cNvCxnSpPr/>
            <p:nvPr/>
          </p:nvCxnSpPr>
          <p:spPr>
            <a:xfrm>
              <a:off x="5065201" y="4537429"/>
              <a:ext cx="324514" cy="29607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Gerader Verbinder 961"/>
            <p:cNvCxnSpPr/>
            <p:nvPr/>
          </p:nvCxnSpPr>
          <p:spPr>
            <a:xfrm flipH="1">
              <a:off x="5224527" y="4533755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Gerader Verbinder 962"/>
            <p:cNvCxnSpPr/>
            <p:nvPr/>
          </p:nvCxnSpPr>
          <p:spPr>
            <a:xfrm flipH="1" flipV="1">
              <a:off x="5254419" y="4617856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Gerader Verbinder 963"/>
            <p:cNvCxnSpPr/>
            <p:nvPr/>
          </p:nvCxnSpPr>
          <p:spPr>
            <a:xfrm flipH="1">
              <a:off x="5000773" y="4717198"/>
              <a:ext cx="255685" cy="8321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Gerader Verbinder 973"/>
            <p:cNvCxnSpPr>
              <a:stCxn id="39" idx="6"/>
            </p:cNvCxnSpPr>
            <p:nvPr/>
          </p:nvCxnSpPr>
          <p:spPr>
            <a:xfrm>
              <a:off x="4954347" y="3040885"/>
              <a:ext cx="423153" cy="28518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Gerader Verbinder 974"/>
            <p:cNvCxnSpPr/>
            <p:nvPr/>
          </p:nvCxnSpPr>
          <p:spPr>
            <a:xfrm flipH="1">
              <a:off x="5212312" y="3026322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Gerader Verbinder 975"/>
            <p:cNvCxnSpPr/>
            <p:nvPr/>
          </p:nvCxnSpPr>
          <p:spPr>
            <a:xfrm flipH="1" flipV="1">
              <a:off x="5242204" y="3110423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0" name="Gruppieren 1099"/>
            <p:cNvGrpSpPr/>
            <p:nvPr/>
          </p:nvGrpSpPr>
          <p:grpSpPr>
            <a:xfrm>
              <a:off x="384436" y="923658"/>
              <a:ext cx="10349373" cy="5297627"/>
              <a:chOff x="384436" y="923658"/>
              <a:chExt cx="10349373" cy="5297627"/>
            </a:xfrm>
          </p:grpSpPr>
          <p:grpSp>
            <p:nvGrpSpPr>
              <p:cNvPr id="1099" name="Gruppieren 1098"/>
              <p:cNvGrpSpPr/>
              <p:nvPr/>
            </p:nvGrpSpPr>
            <p:grpSpPr>
              <a:xfrm>
                <a:off x="384436" y="923658"/>
                <a:ext cx="4797590" cy="5056316"/>
                <a:chOff x="384436" y="923658"/>
                <a:chExt cx="4797590" cy="5056316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3269150" y="5622077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>
                  <a:off x="3278998" y="5631110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 flipV="1">
                  <a:off x="3535234" y="5622015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>
                  <a:off x="3693537" y="555468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r Verbinder 315"/>
                <p:cNvCxnSpPr/>
                <p:nvPr/>
              </p:nvCxnSpPr>
              <p:spPr>
                <a:xfrm flipH="1">
                  <a:off x="3640666" y="573755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r Verbinder 316"/>
                <p:cNvCxnSpPr>
                  <a:endCxn id="19" idx="7"/>
                </p:cNvCxnSpPr>
                <p:nvPr/>
              </p:nvCxnSpPr>
              <p:spPr>
                <a:xfrm flipH="1">
                  <a:off x="3341994" y="5734281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426686" y="5806921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 flipH="1" flipV="1">
                  <a:off x="3411334" y="5759274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>
                  <a:endCxn id="17" idx="3"/>
                </p:cNvCxnSpPr>
                <p:nvPr/>
              </p:nvCxnSpPr>
              <p:spPr>
                <a:xfrm flipV="1">
                  <a:off x="2988720" y="5635905"/>
                  <a:ext cx="146392" cy="8965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/>
                <p:cNvCxnSpPr/>
                <p:nvPr/>
              </p:nvCxnSpPr>
              <p:spPr>
                <a:xfrm>
                  <a:off x="2995774" y="5734281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/>
                <p:cNvCxnSpPr/>
                <p:nvPr/>
              </p:nvCxnSpPr>
              <p:spPr>
                <a:xfrm flipH="1">
                  <a:off x="3068618" y="5846485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/>
                <p:cNvCxnSpPr/>
                <p:nvPr/>
              </p:nvCxnSpPr>
              <p:spPr>
                <a:xfrm flipH="1" flipV="1">
                  <a:off x="3137958" y="5871478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643286" y="571938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835548" y="575531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>
                  <a:endCxn id="86" idx="0"/>
                </p:cNvCxnSpPr>
                <p:nvPr/>
              </p:nvCxnSpPr>
              <p:spPr>
                <a:xfrm>
                  <a:off x="4148790" y="5279101"/>
                  <a:ext cx="181490" cy="2306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/>
                <p:cNvCxnSpPr>
                  <a:endCxn id="85" idx="1"/>
                </p:cNvCxnSpPr>
                <p:nvPr/>
              </p:nvCxnSpPr>
              <p:spPr>
                <a:xfrm>
                  <a:off x="4722710" y="5095459"/>
                  <a:ext cx="6965" cy="330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4940019" y="5489062"/>
                  <a:ext cx="110363" cy="1865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>
                  <a:stCxn id="84" idx="1"/>
                </p:cNvCxnSpPr>
                <p:nvPr/>
              </p:nvCxnSpPr>
              <p:spPr>
                <a:xfrm flipH="1" flipV="1">
                  <a:off x="4725500" y="5093237"/>
                  <a:ext cx="177656" cy="32307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 flipV="1">
                  <a:off x="4096528" y="558348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>
                  <a:stCxn id="85" idx="2"/>
                </p:cNvCxnSpPr>
                <p:nvPr/>
              </p:nvCxnSpPr>
              <p:spPr>
                <a:xfrm flipH="1">
                  <a:off x="4632913" y="5454754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/>
                <p:cNvCxnSpPr/>
                <p:nvPr/>
              </p:nvCxnSpPr>
              <p:spPr>
                <a:xfrm>
                  <a:off x="4268364" y="562457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/>
                <p:cNvCxnSpPr/>
                <p:nvPr/>
              </p:nvCxnSpPr>
              <p:spPr>
                <a:xfrm flipH="1" flipV="1">
                  <a:off x="4308243" y="57342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/>
                <p:cNvCxnSpPr/>
                <p:nvPr/>
              </p:nvCxnSpPr>
              <p:spPr>
                <a:xfrm flipH="1" flipV="1">
                  <a:off x="4152696" y="575355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/>
                <p:cNvCxnSpPr/>
                <p:nvPr/>
              </p:nvCxnSpPr>
              <p:spPr>
                <a:xfrm flipH="1" flipV="1">
                  <a:off x="4085519" y="570597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r Verbinder 357"/>
                <p:cNvCxnSpPr/>
                <p:nvPr/>
              </p:nvCxnSpPr>
              <p:spPr>
                <a:xfrm>
                  <a:off x="4677761" y="55779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Gerader Verbinder 358"/>
                <p:cNvCxnSpPr/>
                <p:nvPr/>
              </p:nvCxnSpPr>
              <p:spPr>
                <a:xfrm flipH="1" flipV="1">
                  <a:off x="4717640" y="56876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Gerader Verbinder 359"/>
                <p:cNvCxnSpPr/>
                <p:nvPr/>
              </p:nvCxnSpPr>
              <p:spPr>
                <a:xfrm flipV="1">
                  <a:off x="4858474" y="5570468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Gerader Verbinder 360"/>
                <p:cNvCxnSpPr/>
                <p:nvPr/>
              </p:nvCxnSpPr>
              <p:spPr>
                <a:xfrm flipH="1" flipV="1">
                  <a:off x="4868850" y="579612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Gerader Verbinder 361"/>
                <p:cNvCxnSpPr/>
                <p:nvPr/>
              </p:nvCxnSpPr>
              <p:spPr>
                <a:xfrm flipH="1" flipV="1">
                  <a:off x="4907325" y="574456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/>
                <p:cNvCxnSpPr>
                  <a:stCxn id="102" idx="1"/>
                </p:cNvCxnSpPr>
                <p:nvPr/>
              </p:nvCxnSpPr>
              <p:spPr>
                <a:xfrm flipH="1" flipV="1">
                  <a:off x="5156138" y="4949596"/>
                  <a:ext cx="25888" cy="615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/>
                <p:cNvCxnSpPr/>
                <p:nvPr/>
              </p:nvCxnSpPr>
              <p:spPr>
                <a:xfrm flipV="1">
                  <a:off x="5037483" y="4954691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/>
                <p:cNvCxnSpPr/>
                <p:nvPr/>
              </p:nvCxnSpPr>
              <p:spPr>
                <a:xfrm flipH="1" flipV="1">
                  <a:off x="5047859" y="5180351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Gerader Verbinder 369"/>
                <p:cNvCxnSpPr/>
                <p:nvPr/>
              </p:nvCxnSpPr>
              <p:spPr>
                <a:xfrm flipH="1" flipV="1">
                  <a:off x="5086334" y="51287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Gerader Verbinder 370"/>
                <p:cNvCxnSpPr/>
                <p:nvPr/>
              </p:nvCxnSpPr>
              <p:spPr>
                <a:xfrm flipV="1">
                  <a:off x="4045433" y="527094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Gerader Verbinder 371"/>
                <p:cNvCxnSpPr/>
                <p:nvPr/>
              </p:nvCxnSpPr>
              <p:spPr>
                <a:xfrm flipH="1" flipV="1">
                  <a:off x="4055809" y="549660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Gerader Verbinder 372"/>
                <p:cNvCxnSpPr/>
                <p:nvPr/>
              </p:nvCxnSpPr>
              <p:spPr>
                <a:xfrm flipH="1" flipV="1">
                  <a:off x="4094284" y="54450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r Verbinder 410"/>
                <p:cNvCxnSpPr/>
                <p:nvPr/>
              </p:nvCxnSpPr>
              <p:spPr>
                <a:xfrm flipH="1" flipV="1">
                  <a:off x="4776272" y="51571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Gerader Verbinder 475"/>
                <p:cNvCxnSpPr/>
                <p:nvPr/>
              </p:nvCxnSpPr>
              <p:spPr>
                <a:xfrm flipV="1">
                  <a:off x="3878583" y="472923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Gerader Verbinder 476"/>
                <p:cNvCxnSpPr/>
                <p:nvPr/>
              </p:nvCxnSpPr>
              <p:spPr>
                <a:xfrm>
                  <a:off x="4050419" y="477032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Gerader Verbinder 477"/>
                <p:cNvCxnSpPr/>
                <p:nvPr/>
              </p:nvCxnSpPr>
              <p:spPr>
                <a:xfrm flipH="1" flipV="1">
                  <a:off x="4090298" y="48800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Gerader Verbinder 478"/>
                <p:cNvCxnSpPr/>
                <p:nvPr/>
              </p:nvCxnSpPr>
              <p:spPr>
                <a:xfrm flipH="1" flipV="1">
                  <a:off x="3934751" y="48993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Gerader Verbinder 479"/>
                <p:cNvCxnSpPr/>
                <p:nvPr/>
              </p:nvCxnSpPr>
              <p:spPr>
                <a:xfrm flipH="1" flipV="1">
                  <a:off x="3867574" y="485173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Gerader Verbinder 480"/>
                <p:cNvCxnSpPr/>
                <p:nvPr/>
              </p:nvCxnSpPr>
              <p:spPr>
                <a:xfrm flipV="1">
                  <a:off x="1991420" y="500663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>
                  <a:off x="2163256" y="504772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 flipH="1" flipV="1">
                  <a:off x="2203135" y="51574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H="1" flipV="1">
                  <a:off x="2047588" y="517670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r Verbinder 484"/>
                <p:cNvCxnSpPr/>
                <p:nvPr/>
              </p:nvCxnSpPr>
              <p:spPr>
                <a:xfrm flipH="1" flipV="1">
                  <a:off x="1980411" y="512912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Gerader Verbinder 490"/>
                <p:cNvCxnSpPr/>
                <p:nvPr/>
              </p:nvCxnSpPr>
              <p:spPr>
                <a:xfrm flipV="1">
                  <a:off x="3376107" y="4358593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Gerader Verbinder 491"/>
                <p:cNvCxnSpPr/>
                <p:nvPr/>
              </p:nvCxnSpPr>
              <p:spPr>
                <a:xfrm>
                  <a:off x="3547943" y="4399686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Gerader Verbinder 492"/>
                <p:cNvCxnSpPr/>
                <p:nvPr/>
              </p:nvCxnSpPr>
              <p:spPr>
                <a:xfrm flipH="1" flipV="1">
                  <a:off x="3587822" y="45093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Gerader Verbinder 493"/>
                <p:cNvCxnSpPr/>
                <p:nvPr/>
              </p:nvCxnSpPr>
              <p:spPr>
                <a:xfrm flipH="1" flipV="1">
                  <a:off x="3432275" y="452866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/>
                <p:cNvCxnSpPr/>
                <p:nvPr/>
              </p:nvCxnSpPr>
              <p:spPr>
                <a:xfrm flipH="1" flipV="1">
                  <a:off x="3365098" y="44810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/>
                <p:cNvCxnSpPr/>
                <p:nvPr/>
              </p:nvCxnSpPr>
              <p:spPr>
                <a:xfrm flipV="1">
                  <a:off x="2296065" y="348249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Gerader Verbinder 496"/>
                <p:cNvCxnSpPr/>
                <p:nvPr/>
              </p:nvCxnSpPr>
              <p:spPr>
                <a:xfrm>
                  <a:off x="2467901" y="352358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r Verbinder 497"/>
                <p:cNvCxnSpPr/>
                <p:nvPr/>
              </p:nvCxnSpPr>
              <p:spPr>
                <a:xfrm flipH="1" flipV="1">
                  <a:off x="2507780" y="363329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Gerader Verbinder 498"/>
                <p:cNvCxnSpPr/>
                <p:nvPr/>
              </p:nvCxnSpPr>
              <p:spPr>
                <a:xfrm flipH="1" flipV="1">
                  <a:off x="2352233" y="365256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Gerader Verbinder 499"/>
                <p:cNvCxnSpPr/>
                <p:nvPr/>
              </p:nvCxnSpPr>
              <p:spPr>
                <a:xfrm flipH="1" flipV="1">
                  <a:off x="2285056" y="360498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Gerader Verbinder 500"/>
                <p:cNvCxnSpPr/>
                <p:nvPr/>
              </p:nvCxnSpPr>
              <p:spPr>
                <a:xfrm flipV="1">
                  <a:off x="1444033" y="491223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Gerader Verbinder 501"/>
                <p:cNvCxnSpPr/>
                <p:nvPr/>
              </p:nvCxnSpPr>
              <p:spPr>
                <a:xfrm>
                  <a:off x="1615869" y="49533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Gerader Verbinder 502"/>
                <p:cNvCxnSpPr/>
                <p:nvPr/>
              </p:nvCxnSpPr>
              <p:spPr>
                <a:xfrm flipH="1" flipV="1">
                  <a:off x="1655748" y="50630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Gerader Verbinder 503"/>
                <p:cNvCxnSpPr/>
                <p:nvPr/>
              </p:nvCxnSpPr>
              <p:spPr>
                <a:xfrm flipH="1" flipV="1">
                  <a:off x="1500201" y="5082308"/>
                  <a:ext cx="72494" cy="731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r Verbinder 504"/>
                <p:cNvCxnSpPr/>
                <p:nvPr/>
              </p:nvCxnSpPr>
              <p:spPr>
                <a:xfrm flipH="1">
                  <a:off x="1433024" y="5015032"/>
                  <a:ext cx="50280" cy="196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r Verbinder 510"/>
                <p:cNvCxnSpPr/>
                <p:nvPr/>
              </p:nvCxnSpPr>
              <p:spPr>
                <a:xfrm flipV="1">
                  <a:off x="1445668" y="298099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Gerader Verbinder 511"/>
                <p:cNvCxnSpPr/>
                <p:nvPr/>
              </p:nvCxnSpPr>
              <p:spPr>
                <a:xfrm>
                  <a:off x="1617504" y="302209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Gerader Verbinder 512"/>
                <p:cNvCxnSpPr/>
                <p:nvPr/>
              </p:nvCxnSpPr>
              <p:spPr>
                <a:xfrm flipH="1" flipV="1">
                  <a:off x="1657383" y="313179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Gerader Verbinder 513"/>
                <p:cNvCxnSpPr/>
                <p:nvPr/>
              </p:nvCxnSpPr>
              <p:spPr>
                <a:xfrm flipH="1" flipV="1">
                  <a:off x="1501836" y="315107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Gerader Verbinder 514"/>
                <p:cNvCxnSpPr/>
                <p:nvPr/>
              </p:nvCxnSpPr>
              <p:spPr>
                <a:xfrm flipH="1" flipV="1">
                  <a:off x="1434659" y="310349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Gerader Verbinder 515"/>
                <p:cNvCxnSpPr/>
                <p:nvPr/>
              </p:nvCxnSpPr>
              <p:spPr>
                <a:xfrm flipV="1">
                  <a:off x="3959174" y="342700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Gerader Verbinder 516"/>
                <p:cNvCxnSpPr/>
                <p:nvPr/>
              </p:nvCxnSpPr>
              <p:spPr>
                <a:xfrm>
                  <a:off x="4131010" y="346810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Gerader Verbinder 517"/>
                <p:cNvCxnSpPr/>
                <p:nvPr/>
              </p:nvCxnSpPr>
              <p:spPr>
                <a:xfrm flipH="1" flipV="1">
                  <a:off x="4170889" y="357780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Gerader Verbinder 518"/>
                <p:cNvCxnSpPr/>
                <p:nvPr/>
              </p:nvCxnSpPr>
              <p:spPr>
                <a:xfrm flipH="1" flipV="1">
                  <a:off x="4015342" y="359708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Gerader Verbinder 519"/>
                <p:cNvCxnSpPr/>
                <p:nvPr/>
              </p:nvCxnSpPr>
              <p:spPr>
                <a:xfrm flipH="1" flipV="1">
                  <a:off x="3948165" y="354950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Gerader Verbinder 520"/>
                <p:cNvCxnSpPr/>
                <p:nvPr/>
              </p:nvCxnSpPr>
              <p:spPr>
                <a:xfrm flipV="1">
                  <a:off x="2347331" y="256674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Gerader Verbinder 521"/>
                <p:cNvCxnSpPr/>
                <p:nvPr/>
              </p:nvCxnSpPr>
              <p:spPr>
                <a:xfrm>
                  <a:off x="2519167" y="260784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Gerader Verbinder 522"/>
                <p:cNvCxnSpPr/>
                <p:nvPr/>
              </p:nvCxnSpPr>
              <p:spPr>
                <a:xfrm flipH="1" flipV="1">
                  <a:off x="2559046" y="271754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Gerader Verbinder 523"/>
                <p:cNvCxnSpPr/>
                <p:nvPr/>
              </p:nvCxnSpPr>
              <p:spPr>
                <a:xfrm flipH="1" flipV="1">
                  <a:off x="2403499" y="273682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Gerader Verbinder 524"/>
                <p:cNvCxnSpPr/>
                <p:nvPr/>
              </p:nvCxnSpPr>
              <p:spPr>
                <a:xfrm flipH="1" flipV="1">
                  <a:off x="2336322" y="268924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Gerader Verbinder 525"/>
                <p:cNvCxnSpPr/>
                <p:nvPr/>
              </p:nvCxnSpPr>
              <p:spPr>
                <a:xfrm flipV="1">
                  <a:off x="1596934" y="203538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Gerader Verbinder 526"/>
                <p:cNvCxnSpPr/>
                <p:nvPr/>
              </p:nvCxnSpPr>
              <p:spPr>
                <a:xfrm>
                  <a:off x="1768770" y="207647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Gerader Verbinder 527"/>
                <p:cNvCxnSpPr/>
                <p:nvPr/>
              </p:nvCxnSpPr>
              <p:spPr>
                <a:xfrm flipH="1" flipV="1">
                  <a:off x="1808649" y="218617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Gerader Verbinder 528"/>
                <p:cNvCxnSpPr/>
                <p:nvPr/>
              </p:nvCxnSpPr>
              <p:spPr>
                <a:xfrm flipH="1" flipV="1">
                  <a:off x="1653102" y="220545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Gerader Verbinder 529"/>
                <p:cNvCxnSpPr/>
                <p:nvPr/>
              </p:nvCxnSpPr>
              <p:spPr>
                <a:xfrm flipH="1" flipV="1">
                  <a:off x="1585925" y="215787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Gerader Verbinder 530"/>
                <p:cNvCxnSpPr/>
                <p:nvPr/>
              </p:nvCxnSpPr>
              <p:spPr>
                <a:xfrm flipV="1">
                  <a:off x="468684" y="176461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Gerader Verbinder 531"/>
                <p:cNvCxnSpPr/>
                <p:nvPr/>
              </p:nvCxnSpPr>
              <p:spPr>
                <a:xfrm>
                  <a:off x="640520" y="180570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Gerader Verbinder 532"/>
                <p:cNvCxnSpPr/>
                <p:nvPr/>
              </p:nvCxnSpPr>
              <p:spPr>
                <a:xfrm flipH="1" flipV="1">
                  <a:off x="680399" y="191540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Gerader Verbinder 533"/>
                <p:cNvCxnSpPr/>
                <p:nvPr/>
              </p:nvCxnSpPr>
              <p:spPr>
                <a:xfrm flipH="1" flipV="1">
                  <a:off x="524852" y="193468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Gerader Verbinder 534"/>
                <p:cNvCxnSpPr/>
                <p:nvPr/>
              </p:nvCxnSpPr>
              <p:spPr>
                <a:xfrm flipH="1" flipV="1">
                  <a:off x="457675" y="188710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Gerader Verbinder 535"/>
                <p:cNvCxnSpPr/>
                <p:nvPr/>
              </p:nvCxnSpPr>
              <p:spPr>
                <a:xfrm flipV="1">
                  <a:off x="2980786" y="1477423"/>
                  <a:ext cx="711950" cy="878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Gerader Verbinder 537"/>
                <p:cNvCxnSpPr/>
                <p:nvPr/>
              </p:nvCxnSpPr>
              <p:spPr>
                <a:xfrm flipV="1">
                  <a:off x="3135112" y="1301959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r Verbinder 539"/>
                <p:cNvCxnSpPr/>
                <p:nvPr/>
              </p:nvCxnSpPr>
              <p:spPr>
                <a:xfrm>
                  <a:off x="3303196" y="1549968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/>
                <p:cNvCxnSpPr>
                  <a:stCxn id="121" idx="5"/>
                </p:cNvCxnSpPr>
                <p:nvPr/>
              </p:nvCxnSpPr>
              <p:spPr>
                <a:xfrm>
                  <a:off x="2706179" y="1403216"/>
                  <a:ext cx="217205" cy="1559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/>
                <p:cNvCxnSpPr/>
                <p:nvPr/>
              </p:nvCxnSpPr>
              <p:spPr>
                <a:xfrm flipH="1">
                  <a:off x="2700810" y="1440657"/>
                  <a:ext cx="71119" cy="1913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/>
                <p:cNvCxnSpPr/>
                <p:nvPr/>
              </p:nvCxnSpPr>
              <p:spPr>
                <a:xfrm flipV="1">
                  <a:off x="2737565" y="1399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/>
                <p:cNvCxnSpPr/>
                <p:nvPr/>
              </p:nvCxnSpPr>
              <p:spPr>
                <a:xfrm flipV="1">
                  <a:off x="3332502" y="1401349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/>
                <p:cNvCxnSpPr/>
                <p:nvPr/>
              </p:nvCxnSpPr>
              <p:spPr>
                <a:xfrm>
                  <a:off x="3562368" y="150114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/>
                <p:cNvCxnSpPr/>
                <p:nvPr/>
              </p:nvCxnSpPr>
              <p:spPr>
                <a:xfrm flipH="1" flipV="1">
                  <a:off x="3341994" y="1597261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Gerader Verbinder 559"/>
                <p:cNvCxnSpPr/>
                <p:nvPr/>
              </p:nvCxnSpPr>
              <p:spPr>
                <a:xfrm>
                  <a:off x="3206154" y="1389987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r Verbinder 560"/>
                <p:cNvCxnSpPr>
                  <a:stCxn id="118" idx="7"/>
                </p:cNvCxnSpPr>
                <p:nvPr/>
              </p:nvCxnSpPr>
              <p:spPr>
                <a:xfrm flipV="1">
                  <a:off x="2030764" y="1099123"/>
                  <a:ext cx="537898" cy="563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Gerader Verbinder 561"/>
                <p:cNvCxnSpPr/>
                <p:nvPr/>
              </p:nvCxnSpPr>
              <p:spPr>
                <a:xfrm flipV="1">
                  <a:off x="2011038" y="92365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Gerader Verbinder 562"/>
                <p:cNvCxnSpPr/>
                <p:nvPr/>
              </p:nvCxnSpPr>
              <p:spPr>
                <a:xfrm>
                  <a:off x="2170382" y="1149097"/>
                  <a:ext cx="111961" cy="1819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r Verbinder 563"/>
                <p:cNvCxnSpPr/>
                <p:nvPr/>
              </p:nvCxnSpPr>
              <p:spPr>
                <a:xfrm flipV="1">
                  <a:off x="2208428" y="102304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Gerader Verbinder 564"/>
                <p:cNvCxnSpPr>
                  <a:endCxn id="121" idx="2"/>
                </p:cNvCxnSpPr>
                <p:nvPr/>
              </p:nvCxnSpPr>
              <p:spPr>
                <a:xfrm>
                  <a:off x="2438294" y="1122845"/>
                  <a:ext cx="83497" cy="2039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Gerader Verbinder 565"/>
                <p:cNvCxnSpPr>
                  <a:stCxn id="119" idx="1"/>
                </p:cNvCxnSpPr>
                <p:nvPr/>
              </p:nvCxnSpPr>
              <p:spPr>
                <a:xfrm flipH="1" flipV="1">
                  <a:off x="2200576" y="1190392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r Verbinder 566"/>
                <p:cNvCxnSpPr/>
                <p:nvPr/>
              </p:nvCxnSpPr>
              <p:spPr>
                <a:xfrm>
                  <a:off x="2082080" y="101168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Gerader Verbinder 572"/>
                <p:cNvCxnSpPr/>
                <p:nvPr/>
              </p:nvCxnSpPr>
              <p:spPr>
                <a:xfrm flipH="1">
                  <a:off x="1972419" y="1155863"/>
                  <a:ext cx="20151" cy="2086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Gerader Verbinder 575"/>
                <p:cNvCxnSpPr/>
                <p:nvPr/>
              </p:nvCxnSpPr>
              <p:spPr>
                <a:xfrm flipV="1">
                  <a:off x="1982939" y="129599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r Verbinder 576"/>
                <p:cNvCxnSpPr/>
                <p:nvPr/>
              </p:nvCxnSpPr>
              <p:spPr>
                <a:xfrm>
                  <a:off x="1891059" y="1271729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Gerader Verbinder 577"/>
                <p:cNvCxnSpPr/>
                <p:nvPr/>
              </p:nvCxnSpPr>
              <p:spPr>
                <a:xfrm>
                  <a:off x="2066742" y="1813725"/>
                  <a:ext cx="128896" cy="724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Gerader Verbinder 578"/>
                <p:cNvCxnSpPr/>
                <p:nvPr/>
              </p:nvCxnSpPr>
              <p:spPr>
                <a:xfrm flipH="1" flipV="1">
                  <a:off x="1973521" y="1684136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r Verbinder 579"/>
                <p:cNvCxnSpPr>
                  <a:endCxn id="113" idx="1"/>
                </p:cNvCxnSpPr>
                <p:nvPr/>
              </p:nvCxnSpPr>
              <p:spPr>
                <a:xfrm>
                  <a:off x="1739517" y="1746626"/>
                  <a:ext cx="79701" cy="2149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Gerader Verbinder 580"/>
                <p:cNvCxnSpPr/>
                <p:nvPr/>
              </p:nvCxnSpPr>
              <p:spPr>
                <a:xfrm flipV="1">
                  <a:off x="1807214" y="1843604"/>
                  <a:ext cx="53938" cy="4998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Gerader Verbinder 581"/>
                <p:cNvCxnSpPr>
                  <a:endCxn id="114" idx="1"/>
                </p:cNvCxnSpPr>
                <p:nvPr/>
              </p:nvCxnSpPr>
              <p:spPr>
                <a:xfrm>
                  <a:off x="1511745" y="178909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r Verbinder 582"/>
                <p:cNvCxnSpPr/>
                <p:nvPr/>
              </p:nvCxnSpPr>
              <p:spPr>
                <a:xfrm flipV="1">
                  <a:off x="740879" y="1452465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Gerader Verbinder 583"/>
                <p:cNvCxnSpPr/>
                <p:nvPr/>
              </p:nvCxnSpPr>
              <p:spPr>
                <a:xfrm>
                  <a:off x="1026395" y="1672993"/>
                  <a:ext cx="6587" cy="824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Gerader Verbinder 584"/>
                <p:cNvCxnSpPr/>
                <p:nvPr/>
              </p:nvCxnSpPr>
              <p:spPr>
                <a:xfrm flipV="1">
                  <a:off x="938269" y="155185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Gerader Verbinder 585"/>
                <p:cNvCxnSpPr>
                  <a:endCxn id="116" idx="2"/>
                </p:cNvCxnSpPr>
                <p:nvPr/>
              </p:nvCxnSpPr>
              <p:spPr>
                <a:xfrm>
                  <a:off x="821231" y="1649939"/>
                  <a:ext cx="90193" cy="19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Gerader Verbinder 586"/>
                <p:cNvCxnSpPr/>
                <p:nvPr/>
              </p:nvCxnSpPr>
              <p:spPr>
                <a:xfrm flipH="1" flipV="1">
                  <a:off x="939243" y="1661867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Gerader Verbinder 587"/>
                <p:cNvCxnSpPr/>
                <p:nvPr/>
              </p:nvCxnSpPr>
              <p:spPr>
                <a:xfrm>
                  <a:off x="811921" y="1540493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r Verbinder 591"/>
                <p:cNvCxnSpPr/>
                <p:nvPr/>
              </p:nvCxnSpPr>
              <p:spPr>
                <a:xfrm flipV="1">
                  <a:off x="384436" y="1264153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Gerader Verbinder 592"/>
                <p:cNvCxnSpPr/>
                <p:nvPr/>
              </p:nvCxnSpPr>
              <p:spPr>
                <a:xfrm flipV="1">
                  <a:off x="581826" y="136354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Gerader Verbinder 593"/>
                <p:cNvCxnSpPr/>
                <p:nvPr/>
              </p:nvCxnSpPr>
              <p:spPr>
                <a:xfrm>
                  <a:off x="455478" y="1352181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r Verbinder 594"/>
                <p:cNvCxnSpPr>
                  <a:stCxn id="113" idx="5"/>
                </p:cNvCxnSpPr>
                <p:nvPr/>
              </p:nvCxnSpPr>
              <p:spPr>
                <a:xfrm>
                  <a:off x="1895594" y="2032026"/>
                  <a:ext cx="115379" cy="13049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Gerader Verbinder 598"/>
                <p:cNvCxnSpPr>
                  <a:endCxn id="114" idx="6"/>
                </p:cNvCxnSpPr>
                <p:nvPr/>
              </p:nvCxnSpPr>
              <p:spPr>
                <a:xfrm flipH="1">
                  <a:off x="1687512" y="1990540"/>
                  <a:ext cx="169547" cy="158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Gerader Verbinder 605"/>
                <p:cNvCxnSpPr/>
                <p:nvPr/>
              </p:nvCxnSpPr>
              <p:spPr>
                <a:xfrm flipV="1">
                  <a:off x="1587079" y="181773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Gerader Verbinder 607"/>
                <p:cNvCxnSpPr/>
                <p:nvPr/>
              </p:nvCxnSpPr>
              <p:spPr>
                <a:xfrm>
                  <a:off x="1553125" y="197108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Gerader Verbinder 610"/>
                <p:cNvCxnSpPr/>
                <p:nvPr/>
              </p:nvCxnSpPr>
              <p:spPr>
                <a:xfrm flipH="1" flipV="1">
                  <a:off x="1684626" y="1840316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024802" y="1810264"/>
                  <a:ext cx="50323" cy="1642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Gerader Verbinder 617"/>
                <p:cNvCxnSpPr/>
                <p:nvPr/>
              </p:nvCxnSpPr>
              <p:spPr>
                <a:xfrm flipV="1">
                  <a:off x="1978226" y="1886592"/>
                  <a:ext cx="61214" cy="341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>
                  <a:off x="1960811" y="1741499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Gerader Verbinder 623"/>
                <p:cNvCxnSpPr/>
                <p:nvPr/>
              </p:nvCxnSpPr>
              <p:spPr>
                <a:xfrm flipH="1" flipV="1">
                  <a:off x="1606114" y="1591558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Gerader Verbinder 624"/>
                <p:cNvCxnSpPr/>
                <p:nvPr/>
              </p:nvCxnSpPr>
              <p:spPr>
                <a:xfrm>
                  <a:off x="1593404" y="1648921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Gerader Verbinder 625"/>
                <p:cNvCxnSpPr/>
                <p:nvPr/>
              </p:nvCxnSpPr>
              <p:spPr>
                <a:xfrm flipV="1">
                  <a:off x="868323" y="286724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Gerader Verbinder 626"/>
                <p:cNvCxnSpPr/>
                <p:nvPr/>
              </p:nvCxnSpPr>
              <p:spPr>
                <a:xfrm>
                  <a:off x="1040159" y="290833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Gerader Verbinder 627"/>
                <p:cNvCxnSpPr/>
                <p:nvPr/>
              </p:nvCxnSpPr>
              <p:spPr>
                <a:xfrm flipH="1" flipV="1">
                  <a:off x="1080038" y="30180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r Verbinder 628"/>
                <p:cNvCxnSpPr/>
                <p:nvPr/>
              </p:nvCxnSpPr>
              <p:spPr>
                <a:xfrm flipH="1" flipV="1">
                  <a:off x="924491" y="303731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H="1" flipV="1">
                  <a:off x="857314" y="29897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 flipV="1">
                  <a:off x="1166983" y="2855142"/>
                  <a:ext cx="123884" cy="87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H="1" flipV="1">
                  <a:off x="1117229" y="2595861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Gerader Verbinder 632"/>
                <p:cNvCxnSpPr/>
                <p:nvPr/>
              </p:nvCxnSpPr>
              <p:spPr>
                <a:xfrm>
                  <a:off x="1044054" y="26941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Gerader Verbinder 658"/>
                <p:cNvCxnSpPr/>
                <p:nvPr/>
              </p:nvCxnSpPr>
              <p:spPr>
                <a:xfrm flipH="1">
                  <a:off x="1109115" y="2550523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Gerader Verbinder 660"/>
                <p:cNvCxnSpPr>
                  <a:stCxn id="128" idx="1"/>
                </p:cNvCxnSpPr>
                <p:nvPr/>
              </p:nvCxnSpPr>
              <p:spPr>
                <a:xfrm flipH="1" flipV="1">
                  <a:off x="1326014" y="2859249"/>
                  <a:ext cx="321308" cy="527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Gerader Verbinder 663"/>
                <p:cNvCxnSpPr/>
                <p:nvPr/>
              </p:nvCxnSpPr>
              <p:spPr>
                <a:xfrm flipV="1">
                  <a:off x="1706026" y="264946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Gerader Verbinder 664"/>
                <p:cNvCxnSpPr/>
                <p:nvPr/>
              </p:nvCxnSpPr>
              <p:spPr>
                <a:xfrm flipV="1">
                  <a:off x="1760403" y="2853880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Gerader Verbinder 666"/>
                <p:cNvCxnSpPr/>
                <p:nvPr/>
              </p:nvCxnSpPr>
              <p:spPr>
                <a:xfrm>
                  <a:off x="1777068" y="273749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Gerader Verbinder 667"/>
                <p:cNvCxnSpPr/>
                <p:nvPr/>
              </p:nvCxnSpPr>
              <p:spPr>
                <a:xfrm>
                  <a:off x="2283388" y="2468183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r Verbinder 668"/>
                <p:cNvCxnSpPr>
                  <a:stCxn id="127" idx="2"/>
                </p:cNvCxnSpPr>
                <p:nvPr/>
              </p:nvCxnSpPr>
              <p:spPr>
                <a:xfrm flipH="1" flipV="1">
                  <a:off x="2322186" y="2515476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Gerader Verbinder 673"/>
                <p:cNvCxnSpPr/>
                <p:nvPr/>
              </p:nvCxnSpPr>
              <p:spPr>
                <a:xfrm flipV="1">
                  <a:off x="2270016" y="2283613"/>
                  <a:ext cx="175399" cy="1367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r Verbinder 674"/>
                <p:cNvCxnSpPr/>
                <p:nvPr/>
              </p:nvCxnSpPr>
              <p:spPr>
                <a:xfrm flipV="1">
                  <a:off x="2362494" y="2350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Gerader Verbinder 675"/>
                <p:cNvCxnSpPr>
                  <a:stCxn id="125" idx="6"/>
                </p:cNvCxnSpPr>
                <p:nvPr/>
              </p:nvCxnSpPr>
              <p:spPr>
                <a:xfrm>
                  <a:off x="2135560" y="2240868"/>
                  <a:ext cx="166958" cy="1505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Gerader Verbinder 677"/>
                <p:cNvCxnSpPr/>
                <p:nvPr/>
              </p:nvCxnSpPr>
              <p:spPr>
                <a:xfrm flipV="1">
                  <a:off x="1297656" y="411227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Gerader Verbinder 678"/>
                <p:cNvCxnSpPr/>
                <p:nvPr/>
              </p:nvCxnSpPr>
              <p:spPr>
                <a:xfrm>
                  <a:off x="1469492" y="415336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Gerader Verbinder 679"/>
                <p:cNvCxnSpPr/>
                <p:nvPr/>
              </p:nvCxnSpPr>
              <p:spPr>
                <a:xfrm flipH="1" flipV="1">
                  <a:off x="1509371" y="42630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r Verbinder 680"/>
                <p:cNvCxnSpPr/>
                <p:nvPr/>
              </p:nvCxnSpPr>
              <p:spPr>
                <a:xfrm flipH="1" flipV="1">
                  <a:off x="1353824" y="428234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Gerader Verbinder 681"/>
                <p:cNvCxnSpPr/>
                <p:nvPr/>
              </p:nvCxnSpPr>
              <p:spPr>
                <a:xfrm flipH="1" flipV="1">
                  <a:off x="1286647" y="42347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Gerader Verbinder 682"/>
                <p:cNvCxnSpPr/>
                <p:nvPr/>
              </p:nvCxnSpPr>
              <p:spPr>
                <a:xfrm>
                  <a:off x="1579924" y="411816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r Verbinder 683"/>
                <p:cNvCxnSpPr/>
                <p:nvPr/>
              </p:nvCxnSpPr>
              <p:spPr>
                <a:xfrm flipH="1" flipV="1">
                  <a:off x="1618722" y="416545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Gerader Verbinder 684"/>
                <p:cNvCxnSpPr/>
                <p:nvPr/>
              </p:nvCxnSpPr>
              <p:spPr>
                <a:xfrm flipV="1">
                  <a:off x="1566552" y="3685175"/>
                  <a:ext cx="554978" cy="3851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Gerader Verbinder 685"/>
                <p:cNvCxnSpPr>
                  <a:endCxn id="82" idx="2"/>
                </p:cNvCxnSpPr>
                <p:nvPr/>
              </p:nvCxnSpPr>
              <p:spPr>
                <a:xfrm flipV="1">
                  <a:off x="1659030" y="4001046"/>
                  <a:ext cx="272729" cy="55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r Verbinder 686"/>
                <p:cNvCxnSpPr/>
                <p:nvPr/>
              </p:nvCxnSpPr>
              <p:spPr>
                <a:xfrm>
                  <a:off x="1285960" y="393586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Gerader Verbinder 691"/>
                <p:cNvCxnSpPr/>
                <p:nvPr/>
              </p:nvCxnSpPr>
              <p:spPr>
                <a:xfrm flipH="1" flipV="1">
                  <a:off x="1415480" y="386104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Gerader Verbinder 695"/>
                <p:cNvCxnSpPr/>
                <p:nvPr/>
              </p:nvCxnSpPr>
              <p:spPr>
                <a:xfrm flipH="1" flipV="1">
                  <a:off x="1788959" y="368035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Gerader Verbinder 696"/>
                <p:cNvCxnSpPr/>
                <p:nvPr/>
              </p:nvCxnSpPr>
              <p:spPr>
                <a:xfrm>
                  <a:off x="1715784" y="377867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Gerader Verbinder 697"/>
                <p:cNvCxnSpPr/>
                <p:nvPr/>
              </p:nvCxnSpPr>
              <p:spPr>
                <a:xfrm flipH="1">
                  <a:off x="1780845" y="3635019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Gerader Verbinder 698"/>
                <p:cNvCxnSpPr/>
                <p:nvPr/>
              </p:nvCxnSpPr>
              <p:spPr>
                <a:xfrm>
                  <a:off x="1967649" y="400380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Gerader Verbinder 699"/>
                <p:cNvCxnSpPr/>
                <p:nvPr/>
              </p:nvCxnSpPr>
              <p:spPr>
                <a:xfrm flipH="1" flipV="1">
                  <a:off x="2007528" y="41135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Gerader Verbinder 700"/>
                <p:cNvCxnSpPr>
                  <a:endCxn id="27" idx="1"/>
                </p:cNvCxnSpPr>
                <p:nvPr/>
              </p:nvCxnSpPr>
              <p:spPr>
                <a:xfrm>
                  <a:off x="2127228" y="3399174"/>
                  <a:ext cx="410381" cy="6264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Gerader Verbinder 702"/>
                <p:cNvCxnSpPr>
                  <a:endCxn id="81" idx="2"/>
                </p:cNvCxnSpPr>
                <p:nvPr/>
              </p:nvCxnSpPr>
              <p:spPr>
                <a:xfrm>
                  <a:off x="2179159" y="3985114"/>
                  <a:ext cx="136421" cy="63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Gerader Verbinder 704"/>
                <p:cNvCxnSpPr/>
                <p:nvPr/>
              </p:nvCxnSpPr>
              <p:spPr>
                <a:xfrm>
                  <a:off x="2417424" y="4001027"/>
                  <a:ext cx="105856" cy="696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Gerader Verbinder 705"/>
                <p:cNvCxnSpPr/>
                <p:nvPr/>
              </p:nvCxnSpPr>
              <p:spPr>
                <a:xfrm flipV="1">
                  <a:off x="2465936" y="398899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Gerader Verbinder 708"/>
                <p:cNvCxnSpPr/>
                <p:nvPr/>
              </p:nvCxnSpPr>
              <p:spPr>
                <a:xfrm flipV="1">
                  <a:off x="2413384" y="3771929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Gerader Verbinder 709"/>
                <p:cNvCxnSpPr/>
                <p:nvPr/>
              </p:nvCxnSpPr>
              <p:spPr>
                <a:xfrm>
                  <a:off x="2374267" y="3824024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Gerader Verbinder 710"/>
                <p:cNvCxnSpPr/>
                <p:nvPr/>
              </p:nvCxnSpPr>
              <p:spPr>
                <a:xfrm flipH="1">
                  <a:off x="2506331" y="3828808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Gerader Verbinder 712"/>
                <p:cNvCxnSpPr/>
                <p:nvPr/>
              </p:nvCxnSpPr>
              <p:spPr>
                <a:xfrm>
                  <a:off x="2637071" y="348885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Gerader Verbinder 713"/>
                <p:cNvCxnSpPr/>
                <p:nvPr/>
              </p:nvCxnSpPr>
              <p:spPr>
                <a:xfrm flipH="1" flipV="1">
                  <a:off x="2675869" y="3536145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Gerader Verbinder 714"/>
                <p:cNvCxnSpPr/>
                <p:nvPr/>
              </p:nvCxnSpPr>
              <p:spPr>
                <a:xfrm flipV="1">
                  <a:off x="2819669" y="3506411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Gerader Verbinder 715"/>
                <p:cNvCxnSpPr/>
                <p:nvPr/>
              </p:nvCxnSpPr>
              <p:spPr>
                <a:xfrm flipH="1" flipV="1">
                  <a:off x="2582755" y="322304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Gerader Verbinder 716"/>
                <p:cNvCxnSpPr/>
                <p:nvPr/>
              </p:nvCxnSpPr>
              <p:spPr>
                <a:xfrm>
                  <a:off x="2509580" y="332136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Gerader Verbinder 717"/>
                <p:cNvCxnSpPr/>
                <p:nvPr/>
              </p:nvCxnSpPr>
              <p:spPr>
                <a:xfrm flipH="1">
                  <a:off x="2574641" y="3177704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Gerader Verbinder 722"/>
                <p:cNvCxnSpPr/>
                <p:nvPr/>
              </p:nvCxnSpPr>
              <p:spPr>
                <a:xfrm flipV="1">
                  <a:off x="2608775" y="3775394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Gerader Verbinder 724"/>
                <p:cNvCxnSpPr/>
                <p:nvPr/>
              </p:nvCxnSpPr>
              <p:spPr>
                <a:xfrm>
                  <a:off x="1714846" y="4903721"/>
                  <a:ext cx="156098" cy="1467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Gerader Verbinder 725"/>
                <p:cNvCxnSpPr/>
                <p:nvPr/>
              </p:nvCxnSpPr>
              <p:spPr>
                <a:xfrm flipV="1">
                  <a:off x="1763358" y="489168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r Verbinder 726"/>
                <p:cNvCxnSpPr/>
                <p:nvPr/>
              </p:nvCxnSpPr>
              <p:spPr>
                <a:xfrm flipV="1">
                  <a:off x="1710806" y="4674623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Gerader Verbinder 727"/>
                <p:cNvCxnSpPr/>
                <p:nvPr/>
              </p:nvCxnSpPr>
              <p:spPr>
                <a:xfrm>
                  <a:off x="1671689" y="4726718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Gerader Verbinder 728"/>
                <p:cNvCxnSpPr/>
                <p:nvPr/>
              </p:nvCxnSpPr>
              <p:spPr>
                <a:xfrm flipH="1">
                  <a:off x="1803753" y="4731829"/>
                  <a:ext cx="176658" cy="283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Gerader Verbinder 729"/>
                <p:cNvCxnSpPr/>
                <p:nvPr/>
              </p:nvCxnSpPr>
              <p:spPr>
                <a:xfrm flipH="1" flipV="1">
                  <a:off x="1875131" y="4751701"/>
                  <a:ext cx="10411" cy="5719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r Verbinder 734"/>
                <p:cNvCxnSpPr/>
                <p:nvPr/>
              </p:nvCxnSpPr>
              <p:spPr>
                <a:xfrm>
                  <a:off x="1314886" y="476964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Gerader Verbinder 735"/>
                <p:cNvCxnSpPr/>
                <p:nvPr/>
              </p:nvCxnSpPr>
              <p:spPr>
                <a:xfrm flipH="1" flipV="1">
                  <a:off x="1444406" y="469482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Gerader Verbinder 738"/>
                <p:cNvCxnSpPr>
                  <a:endCxn id="79" idx="2"/>
                </p:cNvCxnSpPr>
                <p:nvPr/>
              </p:nvCxnSpPr>
              <p:spPr>
                <a:xfrm flipV="1">
                  <a:off x="1873575" y="4998395"/>
                  <a:ext cx="337079" cy="31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r Verbinder 740"/>
                <p:cNvCxnSpPr>
                  <a:stCxn id="79" idx="1"/>
                </p:cNvCxnSpPr>
                <p:nvPr/>
              </p:nvCxnSpPr>
              <p:spPr>
                <a:xfrm flipH="1" flipV="1">
                  <a:off x="2010973" y="4740969"/>
                  <a:ext cx="208999" cy="2290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Gerader Verbinder 743"/>
                <p:cNvCxnSpPr/>
                <p:nvPr/>
              </p:nvCxnSpPr>
              <p:spPr>
                <a:xfrm flipH="1">
                  <a:off x="2105519" y="48099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Gerader Verbinder 744"/>
                <p:cNvCxnSpPr/>
                <p:nvPr/>
              </p:nvCxnSpPr>
              <p:spPr>
                <a:xfrm flipV="1">
                  <a:off x="2207963" y="47565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Gerader Verbinder 745"/>
                <p:cNvCxnSpPr/>
                <p:nvPr/>
              </p:nvCxnSpPr>
              <p:spPr>
                <a:xfrm flipH="1">
                  <a:off x="2259801" y="496528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Gerader Verbinder 746"/>
                <p:cNvCxnSpPr/>
                <p:nvPr/>
              </p:nvCxnSpPr>
              <p:spPr>
                <a:xfrm flipV="1">
                  <a:off x="2362245" y="491187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r Verbinder 747"/>
                <p:cNvCxnSpPr/>
                <p:nvPr/>
              </p:nvCxnSpPr>
              <p:spPr>
                <a:xfrm flipH="1">
                  <a:off x="2855192" y="5138020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Gerader Verbinder 748"/>
                <p:cNvCxnSpPr/>
                <p:nvPr/>
              </p:nvCxnSpPr>
              <p:spPr>
                <a:xfrm flipV="1">
                  <a:off x="2957636" y="5084606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Gerader Verbinder 749"/>
                <p:cNvCxnSpPr/>
                <p:nvPr/>
              </p:nvCxnSpPr>
              <p:spPr>
                <a:xfrm flipV="1">
                  <a:off x="2585087" y="518776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r Verbinder 750"/>
                <p:cNvCxnSpPr/>
                <p:nvPr/>
              </p:nvCxnSpPr>
              <p:spPr>
                <a:xfrm>
                  <a:off x="2756923" y="522885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Gerader Verbinder 751"/>
                <p:cNvCxnSpPr/>
                <p:nvPr/>
              </p:nvCxnSpPr>
              <p:spPr>
                <a:xfrm flipH="1" flipV="1">
                  <a:off x="2641255" y="535783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Gerader Verbinder 752"/>
                <p:cNvCxnSpPr/>
                <p:nvPr/>
              </p:nvCxnSpPr>
              <p:spPr>
                <a:xfrm flipH="1" flipV="1">
                  <a:off x="2574078" y="531025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r Verbinder 753"/>
                <p:cNvCxnSpPr/>
                <p:nvPr/>
              </p:nvCxnSpPr>
              <p:spPr>
                <a:xfrm flipH="1">
                  <a:off x="2274816" y="43378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Gerader Verbinder 754"/>
                <p:cNvCxnSpPr/>
                <p:nvPr/>
              </p:nvCxnSpPr>
              <p:spPr>
                <a:xfrm flipV="1">
                  <a:off x="2377260" y="42844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Gerader Verbinder 755"/>
                <p:cNvCxnSpPr/>
                <p:nvPr/>
              </p:nvCxnSpPr>
              <p:spPr>
                <a:xfrm>
                  <a:off x="2283388" y="439528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Gerader Verbinder 756"/>
                <p:cNvCxnSpPr/>
                <p:nvPr/>
              </p:nvCxnSpPr>
              <p:spPr>
                <a:xfrm flipH="1" flipV="1">
                  <a:off x="2322186" y="444257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Gerader Verbinder 757"/>
                <p:cNvCxnSpPr/>
                <p:nvPr/>
              </p:nvCxnSpPr>
              <p:spPr>
                <a:xfrm flipV="1">
                  <a:off x="2465986" y="441284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Gerader Verbinder 758"/>
                <p:cNvCxnSpPr/>
                <p:nvPr/>
              </p:nvCxnSpPr>
              <p:spPr>
                <a:xfrm flipH="1">
                  <a:off x="1719767" y="4380244"/>
                  <a:ext cx="372373" cy="1393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Gerader Verbinder 760"/>
                <p:cNvCxnSpPr/>
                <p:nvPr/>
              </p:nvCxnSpPr>
              <p:spPr>
                <a:xfrm>
                  <a:off x="1610746" y="4414068"/>
                  <a:ext cx="239004" cy="633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Gerader Verbinder 762"/>
                <p:cNvCxnSpPr/>
                <p:nvPr/>
              </p:nvCxnSpPr>
              <p:spPr>
                <a:xfrm flipH="1">
                  <a:off x="1913120" y="4437172"/>
                  <a:ext cx="58964" cy="9824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Gerader Verbinder 765"/>
                <p:cNvCxnSpPr/>
                <p:nvPr/>
              </p:nvCxnSpPr>
              <p:spPr>
                <a:xfrm flipH="1" flipV="1">
                  <a:off x="2009114" y="429413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Gerader Verbinder 767"/>
                <p:cNvCxnSpPr/>
                <p:nvPr/>
              </p:nvCxnSpPr>
              <p:spPr>
                <a:xfrm flipH="1">
                  <a:off x="1713552" y="4371394"/>
                  <a:ext cx="89848" cy="636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Gerader Verbinder 769"/>
                <p:cNvCxnSpPr/>
                <p:nvPr/>
              </p:nvCxnSpPr>
              <p:spPr>
                <a:xfrm flipH="1">
                  <a:off x="1822889" y="546810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Gerader Verbinder 770"/>
                <p:cNvCxnSpPr/>
                <p:nvPr/>
              </p:nvCxnSpPr>
              <p:spPr>
                <a:xfrm flipV="1">
                  <a:off x="1925333" y="541469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Gerader Verbinder 771"/>
                <p:cNvCxnSpPr/>
                <p:nvPr/>
              </p:nvCxnSpPr>
              <p:spPr>
                <a:xfrm>
                  <a:off x="1831461" y="5525540"/>
                  <a:ext cx="207243" cy="2727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Gerader Verbinder 772"/>
                <p:cNvCxnSpPr/>
                <p:nvPr/>
              </p:nvCxnSpPr>
              <p:spPr>
                <a:xfrm flipH="1" flipV="1">
                  <a:off x="1870259" y="557283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Gerader Verbinder 773"/>
                <p:cNvCxnSpPr/>
                <p:nvPr/>
              </p:nvCxnSpPr>
              <p:spPr>
                <a:xfrm flipV="1">
                  <a:off x="2014059" y="554309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Gerader Verbinder 774"/>
                <p:cNvCxnSpPr/>
                <p:nvPr/>
              </p:nvCxnSpPr>
              <p:spPr>
                <a:xfrm flipH="1" flipV="1">
                  <a:off x="1169197" y="5423814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Gerader Verbinder 775"/>
                <p:cNvCxnSpPr/>
                <p:nvPr/>
              </p:nvCxnSpPr>
              <p:spPr>
                <a:xfrm flipV="1">
                  <a:off x="1073394" y="5480055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Gerader Verbinder 776"/>
                <p:cNvCxnSpPr/>
                <p:nvPr/>
              </p:nvCxnSpPr>
              <p:spPr>
                <a:xfrm flipH="1" flipV="1">
                  <a:off x="1143969" y="5332494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H="1" flipV="1">
                  <a:off x="1338389" y="5373049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 flipH="1">
                  <a:off x="1166983" y="5442910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Gerader Verbinder 785"/>
                <p:cNvCxnSpPr/>
                <p:nvPr/>
              </p:nvCxnSpPr>
              <p:spPr>
                <a:xfrm flipV="1">
                  <a:off x="1480053" y="556734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Gerader Verbinder 786"/>
                <p:cNvCxnSpPr/>
                <p:nvPr/>
              </p:nvCxnSpPr>
              <p:spPr>
                <a:xfrm>
                  <a:off x="1651889" y="56084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Gerader Verbinder 787"/>
                <p:cNvCxnSpPr/>
                <p:nvPr/>
              </p:nvCxnSpPr>
              <p:spPr>
                <a:xfrm flipH="1" flipV="1">
                  <a:off x="1691768" y="57181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Gerader Verbinder 788"/>
                <p:cNvCxnSpPr/>
                <p:nvPr/>
              </p:nvCxnSpPr>
              <p:spPr>
                <a:xfrm flipH="1" flipV="1">
                  <a:off x="1536221" y="57374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Gerader Verbinder 789"/>
                <p:cNvCxnSpPr/>
                <p:nvPr/>
              </p:nvCxnSpPr>
              <p:spPr>
                <a:xfrm flipH="1" flipV="1">
                  <a:off x="1469044" y="56898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Gerader Verbinder 790"/>
                <p:cNvCxnSpPr/>
                <p:nvPr/>
              </p:nvCxnSpPr>
              <p:spPr>
                <a:xfrm flipH="1">
                  <a:off x="2458493" y="5208179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Gerader Verbinder 791"/>
                <p:cNvCxnSpPr/>
                <p:nvPr/>
              </p:nvCxnSpPr>
              <p:spPr>
                <a:xfrm flipV="1">
                  <a:off x="2560937" y="5154765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H="1">
                  <a:off x="2392586" y="5277324"/>
                  <a:ext cx="9854" cy="23117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H="1" flipV="1">
                  <a:off x="2304907" y="5401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Gerader Verbinder 795"/>
                <p:cNvCxnSpPr/>
                <p:nvPr/>
              </p:nvCxnSpPr>
              <p:spPr>
                <a:xfrm flipH="1">
                  <a:off x="2390498" y="5410147"/>
                  <a:ext cx="97484" cy="50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 flipV="1">
                  <a:off x="4470039" y="4617351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632351" y="467273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 flipV="1">
                  <a:off x="4672230" y="478243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Gerader Verbinder 800"/>
                <p:cNvCxnSpPr/>
                <p:nvPr/>
              </p:nvCxnSpPr>
              <p:spPr>
                <a:xfrm flipH="1" flipV="1">
                  <a:off x="4516683" y="480171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Gerader Verbinder 801"/>
                <p:cNvCxnSpPr/>
                <p:nvPr/>
              </p:nvCxnSpPr>
              <p:spPr>
                <a:xfrm flipH="1" flipV="1">
                  <a:off x="4449506" y="47541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Gerader Verbinder 802"/>
                <p:cNvCxnSpPr/>
                <p:nvPr/>
              </p:nvCxnSpPr>
              <p:spPr>
                <a:xfrm>
                  <a:off x="4265196" y="4352919"/>
                  <a:ext cx="436863" cy="2580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Gerader Verbinder 803"/>
                <p:cNvCxnSpPr/>
                <p:nvPr/>
              </p:nvCxnSpPr>
              <p:spPr>
                <a:xfrm>
                  <a:off x="4791997" y="462847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Gerader Verbinder 804"/>
                <p:cNvCxnSpPr/>
                <p:nvPr/>
              </p:nvCxnSpPr>
              <p:spPr>
                <a:xfrm flipH="1" flipV="1">
                  <a:off x="4840319" y="468528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Gerader Verbinder 805"/>
                <p:cNvCxnSpPr/>
                <p:nvPr/>
              </p:nvCxnSpPr>
              <p:spPr>
                <a:xfrm flipV="1">
                  <a:off x="4984119" y="4655553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Gerader Verbinder 806"/>
                <p:cNvCxnSpPr/>
                <p:nvPr/>
              </p:nvCxnSpPr>
              <p:spPr>
                <a:xfrm flipH="1" flipV="1">
                  <a:off x="4747205" y="437218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>
                  <a:off x="4674030" y="4470505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 flipH="1">
                  <a:off x="4739091" y="4326846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Gerader Verbinder 810"/>
                <p:cNvCxnSpPr>
                  <a:endCxn id="23" idx="1"/>
                </p:cNvCxnSpPr>
                <p:nvPr/>
              </p:nvCxnSpPr>
              <p:spPr>
                <a:xfrm>
                  <a:off x="4420507" y="4430463"/>
                  <a:ext cx="100139" cy="1540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 flipH="1">
                  <a:off x="4412505" y="4369429"/>
                  <a:ext cx="90824" cy="6417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 flipV="1">
                  <a:off x="4179927" y="4725786"/>
                  <a:ext cx="156367" cy="33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Gerader Verbinder 816"/>
                <p:cNvCxnSpPr/>
                <p:nvPr/>
              </p:nvCxnSpPr>
              <p:spPr>
                <a:xfrm>
                  <a:off x="4064919" y="4562819"/>
                  <a:ext cx="38119" cy="1105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Gerader Verbinder 819"/>
                <p:cNvCxnSpPr>
                  <a:stCxn id="25" idx="5"/>
                </p:cNvCxnSpPr>
                <p:nvPr/>
              </p:nvCxnSpPr>
              <p:spPr>
                <a:xfrm>
                  <a:off x="3990066" y="4469546"/>
                  <a:ext cx="46877" cy="65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Gerader Verbinder 822"/>
                <p:cNvCxnSpPr>
                  <a:endCxn id="25" idx="1"/>
                </p:cNvCxnSpPr>
                <p:nvPr/>
              </p:nvCxnSpPr>
              <p:spPr>
                <a:xfrm>
                  <a:off x="3668297" y="4348720"/>
                  <a:ext cx="276781" cy="639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Gerader Verbinder 824"/>
                <p:cNvCxnSpPr>
                  <a:stCxn id="24" idx="0"/>
                </p:cNvCxnSpPr>
                <p:nvPr/>
              </p:nvCxnSpPr>
              <p:spPr>
                <a:xfrm flipV="1">
                  <a:off x="3629726" y="4041154"/>
                  <a:ext cx="283554" cy="26020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Gerader Verbinder 825"/>
                <p:cNvCxnSpPr/>
                <p:nvPr/>
              </p:nvCxnSpPr>
              <p:spPr>
                <a:xfrm>
                  <a:off x="3844890" y="40965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Gerader Verbinder 826"/>
                <p:cNvCxnSpPr/>
                <p:nvPr/>
              </p:nvCxnSpPr>
              <p:spPr>
                <a:xfrm flipH="1" flipV="1">
                  <a:off x="3884769" y="42062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Gerader Verbinder 827"/>
                <p:cNvCxnSpPr/>
                <p:nvPr/>
              </p:nvCxnSpPr>
              <p:spPr>
                <a:xfrm flipH="1" flipV="1">
                  <a:off x="3729222" y="42255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Gerader Verbinder 828"/>
                <p:cNvCxnSpPr/>
                <p:nvPr/>
              </p:nvCxnSpPr>
              <p:spPr>
                <a:xfrm flipH="1" flipV="1">
                  <a:off x="3662045" y="41779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Gerader Verbinder 835"/>
                <p:cNvCxnSpPr/>
                <p:nvPr/>
              </p:nvCxnSpPr>
              <p:spPr>
                <a:xfrm>
                  <a:off x="3265164" y="4044828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Gerader Verbinder 836"/>
                <p:cNvCxnSpPr/>
                <p:nvPr/>
              </p:nvCxnSpPr>
              <p:spPr>
                <a:xfrm flipH="1">
                  <a:off x="3424490" y="404115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Gerader Verbinder 837"/>
                <p:cNvCxnSpPr/>
                <p:nvPr/>
              </p:nvCxnSpPr>
              <p:spPr>
                <a:xfrm flipH="1" flipV="1">
                  <a:off x="3454382" y="412525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Gerader Verbinder 838"/>
                <p:cNvCxnSpPr/>
                <p:nvPr/>
              </p:nvCxnSpPr>
              <p:spPr>
                <a:xfrm flipH="1">
                  <a:off x="3200736" y="4224597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Gerader Verbinder 839"/>
                <p:cNvCxnSpPr/>
                <p:nvPr/>
              </p:nvCxnSpPr>
              <p:spPr>
                <a:xfrm flipH="1" flipV="1">
                  <a:off x="3247537" y="41226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Gerader Verbinder 845"/>
                <p:cNvCxnSpPr/>
                <p:nvPr/>
              </p:nvCxnSpPr>
              <p:spPr>
                <a:xfrm flipH="1" flipV="1">
                  <a:off x="3269908" y="42920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Gerader Verbinder 846"/>
                <p:cNvCxnSpPr/>
                <p:nvPr/>
              </p:nvCxnSpPr>
              <p:spPr>
                <a:xfrm flipV="1">
                  <a:off x="4424684" y="322986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Gerader Verbinder 847"/>
                <p:cNvCxnSpPr/>
                <p:nvPr/>
              </p:nvCxnSpPr>
              <p:spPr>
                <a:xfrm>
                  <a:off x="4596520" y="327096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Gerader Verbinder 848"/>
                <p:cNvCxnSpPr/>
                <p:nvPr/>
              </p:nvCxnSpPr>
              <p:spPr>
                <a:xfrm flipH="1" flipV="1">
                  <a:off x="4636399" y="33806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Gerader Verbinder 849"/>
                <p:cNvCxnSpPr/>
                <p:nvPr/>
              </p:nvCxnSpPr>
              <p:spPr>
                <a:xfrm flipH="1" flipV="1">
                  <a:off x="4480852" y="339994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Gerader Verbinder 850"/>
                <p:cNvCxnSpPr>
                  <a:endCxn id="14" idx="6"/>
                </p:cNvCxnSpPr>
                <p:nvPr/>
              </p:nvCxnSpPr>
              <p:spPr>
                <a:xfrm flipH="1">
                  <a:off x="4285987" y="3355885"/>
                  <a:ext cx="223280" cy="607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Gerader Verbinder 851"/>
                <p:cNvCxnSpPr>
                  <a:endCxn id="14" idx="0"/>
                </p:cNvCxnSpPr>
                <p:nvPr/>
              </p:nvCxnSpPr>
              <p:spPr>
                <a:xfrm>
                  <a:off x="4220841" y="3293429"/>
                  <a:ext cx="11140" cy="734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Gerader Verbinder 852"/>
                <p:cNvCxnSpPr/>
                <p:nvPr/>
              </p:nvCxnSpPr>
              <p:spPr>
                <a:xfrm flipH="1" flipV="1">
                  <a:off x="1386507" y="110264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Gerader Verbinder 853"/>
                <p:cNvCxnSpPr/>
                <p:nvPr/>
              </p:nvCxnSpPr>
              <p:spPr>
                <a:xfrm>
                  <a:off x="883414" y="1110818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Gerader Verbinder 854"/>
                <p:cNvCxnSpPr/>
                <p:nvPr/>
              </p:nvCxnSpPr>
              <p:spPr>
                <a:xfrm flipH="1" flipV="1">
                  <a:off x="1012934" y="1035998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Gerader Verbinder 855"/>
                <p:cNvCxnSpPr/>
                <p:nvPr/>
              </p:nvCxnSpPr>
              <p:spPr>
                <a:xfrm flipH="1" flipV="1">
                  <a:off x="1371787" y="92766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Gerader Verbinder 856"/>
                <p:cNvCxnSpPr/>
                <p:nvPr/>
              </p:nvCxnSpPr>
              <p:spPr>
                <a:xfrm>
                  <a:off x="1298612" y="102598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Gerader Verbinder 859"/>
                <p:cNvCxnSpPr/>
                <p:nvPr/>
              </p:nvCxnSpPr>
              <p:spPr>
                <a:xfrm flipV="1">
                  <a:off x="2592531" y="252976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Gerader Verbinder 860"/>
                <p:cNvCxnSpPr/>
                <p:nvPr/>
              </p:nvCxnSpPr>
              <p:spPr>
                <a:xfrm>
                  <a:off x="1279222" y="214993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Gerader Verbinder 861"/>
                <p:cNvCxnSpPr/>
                <p:nvPr/>
              </p:nvCxnSpPr>
              <p:spPr>
                <a:xfrm flipV="1">
                  <a:off x="1354556" y="217857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Gerader Verbinder 862"/>
                <p:cNvCxnSpPr/>
                <p:nvPr/>
              </p:nvCxnSpPr>
              <p:spPr>
                <a:xfrm>
                  <a:off x="1320602" y="233192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Gerader Verbinder 864"/>
                <p:cNvCxnSpPr/>
                <p:nvPr/>
              </p:nvCxnSpPr>
              <p:spPr>
                <a:xfrm flipH="1" flipV="1">
                  <a:off x="1304210" y="169483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Gerader Verbinder 865"/>
                <p:cNvCxnSpPr/>
                <p:nvPr/>
              </p:nvCxnSpPr>
              <p:spPr>
                <a:xfrm>
                  <a:off x="1231035" y="179315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Gerader Verbinder 866"/>
                <p:cNvCxnSpPr/>
                <p:nvPr/>
              </p:nvCxnSpPr>
              <p:spPr>
                <a:xfrm flipH="1">
                  <a:off x="4631797" y="2661503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Gerader Verbinder 867"/>
                <p:cNvCxnSpPr/>
                <p:nvPr/>
              </p:nvCxnSpPr>
              <p:spPr>
                <a:xfrm>
                  <a:off x="4874684" y="2504897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Gerader Verbinder 868"/>
                <p:cNvCxnSpPr>
                  <a:endCxn id="39" idx="7"/>
                </p:cNvCxnSpPr>
                <p:nvPr/>
              </p:nvCxnSpPr>
              <p:spPr>
                <a:xfrm flipH="1">
                  <a:off x="4885810" y="2668187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Gerader Verbinder 869"/>
                <p:cNvCxnSpPr/>
                <p:nvPr/>
              </p:nvCxnSpPr>
              <p:spPr>
                <a:xfrm flipH="1" flipV="1">
                  <a:off x="4593884" y="2450415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Gerader Verbinder 870"/>
                <p:cNvCxnSpPr/>
                <p:nvPr/>
              </p:nvCxnSpPr>
              <p:spPr>
                <a:xfrm>
                  <a:off x="4543901" y="266992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Gerader Verbinder 878"/>
                <p:cNvCxnSpPr/>
                <p:nvPr/>
              </p:nvCxnSpPr>
              <p:spPr>
                <a:xfrm flipH="1">
                  <a:off x="4612376" y="2447926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Gerader Verbinder 879"/>
                <p:cNvCxnSpPr/>
                <p:nvPr/>
              </p:nvCxnSpPr>
              <p:spPr>
                <a:xfrm flipH="1" flipV="1">
                  <a:off x="4642268" y="253202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Gerader Verbinder 915"/>
                <p:cNvCxnSpPr/>
                <p:nvPr/>
              </p:nvCxnSpPr>
              <p:spPr>
                <a:xfrm>
                  <a:off x="4973752" y="3815649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Gerader Verbinder 964"/>
                <p:cNvCxnSpPr/>
                <p:nvPr/>
              </p:nvCxnSpPr>
              <p:spPr>
                <a:xfrm flipH="1" flipV="1">
                  <a:off x="5047574" y="461528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Gerader Verbinder 965"/>
                <p:cNvCxnSpPr/>
                <p:nvPr/>
              </p:nvCxnSpPr>
              <p:spPr>
                <a:xfrm flipH="1" flipV="1">
                  <a:off x="5069945" y="478467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Gerader Verbinder 966"/>
                <p:cNvCxnSpPr/>
                <p:nvPr/>
              </p:nvCxnSpPr>
              <p:spPr>
                <a:xfrm>
                  <a:off x="4583001" y="3523022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Gerader Verbinder 967"/>
                <p:cNvCxnSpPr/>
                <p:nvPr/>
              </p:nvCxnSpPr>
              <p:spPr>
                <a:xfrm flipH="1">
                  <a:off x="4742327" y="3519348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Gerader Verbinder 968"/>
                <p:cNvCxnSpPr/>
                <p:nvPr/>
              </p:nvCxnSpPr>
              <p:spPr>
                <a:xfrm flipH="1" flipV="1">
                  <a:off x="4772219" y="360344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0" name="Gerader Verbinder 969"/>
                <p:cNvCxnSpPr/>
                <p:nvPr/>
              </p:nvCxnSpPr>
              <p:spPr>
                <a:xfrm flipH="1">
                  <a:off x="4518573" y="3702791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H="1" flipV="1">
                  <a:off x="4565374" y="36008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 flipH="1" flipV="1">
                  <a:off x="4587745" y="3770271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>
                  <a:stCxn id="93" idx="3"/>
                </p:cNvCxnSpPr>
                <p:nvPr/>
              </p:nvCxnSpPr>
              <p:spPr>
                <a:xfrm flipH="1">
                  <a:off x="4988559" y="3225953"/>
                  <a:ext cx="151151" cy="670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5035359" y="306744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Gerader Verbinder 978"/>
                <p:cNvCxnSpPr/>
                <p:nvPr/>
              </p:nvCxnSpPr>
              <p:spPr>
                <a:xfrm flipH="1" flipV="1">
                  <a:off x="5057730" y="327724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8" name="Gruppieren 1097"/>
              <p:cNvGrpSpPr/>
              <p:nvPr/>
            </p:nvGrpSpPr>
            <p:grpSpPr>
              <a:xfrm>
                <a:off x="5282268" y="1723517"/>
                <a:ext cx="5451541" cy="4497768"/>
                <a:chOff x="5282268" y="1723517"/>
                <a:chExt cx="5451541" cy="4497768"/>
              </a:xfrm>
            </p:grpSpPr>
            <p:cxnSp>
              <p:nvCxnSpPr>
                <p:cNvPr id="284" name="Gerader Verbinder 283"/>
                <p:cNvCxnSpPr>
                  <a:endCxn id="109" idx="3"/>
                </p:cNvCxnSpPr>
                <p:nvPr/>
              </p:nvCxnSpPr>
              <p:spPr>
                <a:xfrm flipV="1">
                  <a:off x="7232984" y="4018068"/>
                  <a:ext cx="673649" cy="3816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r Verbinder 286"/>
                <p:cNvCxnSpPr>
                  <a:endCxn id="110" idx="2"/>
                </p:cNvCxnSpPr>
                <p:nvPr/>
              </p:nvCxnSpPr>
              <p:spPr>
                <a:xfrm flipV="1">
                  <a:off x="7281789" y="4072845"/>
                  <a:ext cx="969066" cy="29061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r Verbinder 288"/>
                <p:cNvCxnSpPr>
                  <a:endCxn id="111" idx="1"/>
                </p:cNvCxnSpPr>
                <p:nvPr/>
              </p:nvCxnSpPr>
              <p:spPr>
                <a:xfrm>
                  <a:off x="7231226" y="443046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r Verbinder 292"/>
                <p:cNvCxnSpPr/>
                <p:nvPr/>
              </p:nvCxnSpPr>
              <p:spPr>
                <a:xfrm>
                  <a:off x="7822241" y="461294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r Verbinder 294"/>
                <p:cNvCxnSpPr/>
                <p:nvPr/>
              </p:nvCxnSpPr>
              <p:spPr>
                <a:xfrm>
                  <a:off x="7832089" y="462197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r Verbinder 295"/>
                <p:cNvCxnSpPr/>
                <p:nvPr/>
              </p:nvCxnSpPr>
              <p:spPr>
                <a:xfrm flipV="1">
                  <a:off x="8088325" y="461287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>
                  <a:off x="8246628" y="454555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H="1">
                  <a:off x="8193757" y="472841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/>
                <p:cNvCxnSpPr/>
                <p:nvPr/>
              </p:nvCxnSpPr>
              <p:spPr>
                <a:xfrm flipH="1">
                  <a:off x="7786092" y="4725144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7979777" y="479778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/>
                <p:cNvCxnSpPr/>
                <p:nvPr/>
              </p:nvCxnSpPr>
              <p:spPr>
                <a:xfrm flipH="1" flipV="1">
                  <a:off x="7964425" y="475013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r Verbinder 310"/>
                <p:cNvCxnSpPr/>
                <p:nvPr/>
              </p:nvCxnSpPr>
              <p:spPr>
                <a:xfrm flipH="1">
                  <a:off x="7824192" y="4528170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r Verbinder 356"/>
                <p:cNvCxnSpPr/>
                <p:nvPr/>
              </p:nvCxnSpPr>
              <p:spPr>
                <a:xfrm flipH="1" flipV="1">
                  <a:off x="5282268" y="519461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Gerader Verbinder 373"/>
                <p:cNvCxnSpPr>
                  <a:stCxn id="37" idx="5"/>
                  <a:endCxn id="34" idx="3"/>
                </p:cNvCxnSpPr>
                <p:nvPr/>
              </p:nvCxnSpPr>
              <p:spPr>
                <a:xfrm>
                  <a:off x="5849747" y="5749393"/>
                  <a:ext cx="150889" cy="54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Gerader Verbinder 374"/>
                <p:cNvCxnSpPr>
                  <a:stCxn id="36" idx="2"/>
                  <a:endCxn id="35" idx="7"/>
                </p:cNvCxnSpPr>
                <p:nvPr/>
              </p:nvCxnSpPr>
              <p:spPr>
                <a:xfrm flipH="1">
                  <a:off x="5856247" y="5898584"/>
                  <a:ext cx="81177" cy="519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Gerader Verbinder 375"/>
                <p:cNvCxnSpPr>
                  <a:endCxn id="34" idx="3"/>
                </p:cNvCxnSpPr>
                <p:nvPr/>
              </p:nvCxnSpPr>
              <p:spPr>
                <a:xfrm flipV="1">
                  <a:off x="5984695" y="5754856"/>
                  <a:ext cx="15941" cy="8778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Gerader Verbinder 380"/>
                <p:cNvCxnSpPr>
                  <a:stCxn id="101" idx="5"/>
                  <a:endCxn id="103" idx="0"/>
                </p:cNvCxnSpPr>
                <p:nvPr/>
              </p:nvCxnSpPr>
              <p:spPr>
                <a:xfrm>
                  <a:off x="5526424" y="4945536"/>
                  <a:ext cx="31636" cy="15058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r Verbinder 384"/>
                <p:cNvCxnSpPr/>
                <p:nvPr/>
              </p:nvCxnSpPr>
              <p:spPr>
                <a:xfrm flipV="1">
                  <a:off x="5448732" y="515273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r Verbinder 385"/>
                <p:cNvCxnSpPr/>
                <p:nvPr/>
              </p:nvCxnSpPr>
              <p:spPr>
                <a:xfrm flipH="1" flipV="1">
                  <a:off x="5459108" y="537839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Gerader Verbinder 386"/>
                <p:cNvCxnSpPr/>
                <p:nvPr/>
              </p:nvCxnSpPr>
              <p:spPr>
                <a:xfrm flipH="1" flipV="1">
                  <a:off x="5497583" y="53268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Gerader Verbinder 387"/>
                <p:cNvCxnSpPr/>
                <p:nvPr/>
              </p:nvCxnSpPr>
              <p:spPr>
                <a:xfrm>
                  <a:off x="5576401" y="514978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r Verbinder 388"/>
                <p:cNvCxnSpPr/>
                <p:nvPr/>
              </p:nvCxnSpPr>
              <p:spPr>
                <a:xfrm flipH="1">
                  <a:off x="5649246" y="5261984"/>
                  <a:ext cx="39742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Gerader Verbinder 389"/>
                <p:cNvCxnSpPr/>
                <p:nvPr/>
              </p:nvCxnSpPr>
              <p:spPr>
                <a:xfrm flipH="1">
                  <a:off x="5712236" y="5251553"/>
                  <a:ext cx="160432" cy="354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r Verbinder 393"/>
                <p:cNvCxnSpPr/>
                <p:nvPr/>
              </p:nvCxnSpPr>
              <p:spPr>
                <a:xfrm flipV="1">
                  <a:off x="5572864" y="597807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/>
                <p:cNvCxnSpPr/>
                <p:nvPr/>
              </p:nvCxnSpPr>
              <p:spPr>
                <a:xfrm>
                  <a:off x="5744700" y="601917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/>
                <p:cNvCxnSpPr/>
                <p:nvPr/>
              </p:nvCxnSpPr>
              <p:spPr>
                <a:xfrm flipH="1" flipV="1">
                  <a:off x="5784579" y="612887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/>
                <p:cNvCxnSpPr/>
                <p:nvPr/>
              </p:nvCxnSpPr>
              <p:spPr>
                <a:xfrm flipH="1" flipV="1">
                  <a:off x="5629032" y="614815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r Verbinder 397"/>
                <p:cNvCxnSpPr/>
                <p:nvPr/>
              </p:nvCxnSpPr>
              <p:spPr>
                <a:xfrm flipH="1" flipV="1">
                  <a:off x="5561855" y="61005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r Verbinder 401"/>
                <p:cNvCxnSpPr>
                  <a:stCxn id="35" idx="0"/>
                </p:cNvCxnSpPr>
                <p:nvPr/>
              </p:nvCxnSpPr>
              <p:spPr>
                <a:xfrm flipV="1">
                  <a:off x="5833753" y="5742760"/>
                  <a:ext cx="10937" cy="1960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r Verbinder 403"/>
                <p:cNvCxnSpPr>
                  <a:endCxn id="37" idx="2"/>
                </p:cNvCxnSpPr>
                <p:nvPr/>
              </p:nvCxnSpPr>
              <p:spPr>
                <a:xfrm>
                  <a:off x="5615185" y="5683354"/>
                  <a:ext cx="142368" cy="308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r Verbinder 406"/>
                <p:cNvCxnSpPr/>
                <p:nvPr/>
              </p:nvCxnSpPr>
              <p:spPr>
                <a:xfrm flipH="1">
                  <a:off x="5530458" y="5624575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r Verbinder 407"/>
                <p:cNvCxnSpPr/>
                <p:nvPr/>
              </p:nvCxnSpPr>
              <p:spPr>
                <a:xfrm>
                  <a:off x="5575306" y="574774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r Verbinder 408"/>
                <p:cNvCxnSpPr/>
                <p:nvPr/>
              </p:nvCxnSpPr>
              <p:spPr>
                <a:xfrm flipH="1" flipV="1">
                  <a:off x="5615185" y="585745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r Verbinder 411"/>
                <p:cNvCxnSpPr/>
                <p:nvPr/>
              </p:nvCxnSpPr>
              <p:spPr>
                <a:xfrm>
                  <a:off x="9799582" y="4121444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Gerader Verbinder 412"/>
                <p:cNvCxnSpPr/>
                <p:nvPr/>
              </p:nvCxnSpPr>
              <p:spPr>
                <a:xfrm>
                  <a:off x="9809430" y="4130477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r Verbinder 413"/>
                <p:cNvCxnSpPr/>
                <p:nvPr/>
              </p:nvCxnSpPr>
              <p:spPr>
                <a:xfrm flipV="1">
                  <a:off x="10065666" y="4121382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Gerader Verbinder 414"/>
                <p:cNvCxnSpPr/>
                <p:nvPr/>
              </p:nvCxnSpPr>
              <p:spPr>
                <a:xfrm>
                  <a:off x="10223969" y="405405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Gerader Verbinder 415"/>
                <p:cNvCxnSpPr/>
                <p:nvPr/>
              </p:nvCxnSpPr>
              <p:spPr>
                <a:xfrm flipH="1">
                  <a:off x="10171098" y="423692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Gerader Verbinder 416"/>
                <p:cNvCxnSpPr/>
                <p:nvPr/>
              </p:nvCxnSpPr>
              <p:spPr>
                <a:xfrm flipH="1">
                  <a:off x="9763433" y="4233648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Gerader Verbinder 417"/>
                <p:cNvCxnSpPr/>
                <p:nvPr/>
              </p:nvCxnSpPr>
              <p:spPr>
                <a:xfrm>
                  <a:off x="9957118" y="4306288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Gerader Verbinder 418"/>
                <p:cNvCxnSpPr/>
                <p:nvPr/>
              </p:nvCxnSpPr>
              <p:spPr>
                <a:xfrm flipH="1" flipV="1">
                  <a:off x="9941766" y="4258641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Gerader Verbinder 419"/>
                <p:cNvCxnSpPr>
                  <a:stCxn id="104" idx="3"/>
                </p:cNvCxnSpPr>
                <p:nvPr/>
              </p:nvCxnSpPr>
              <p:spPr>
                <a:xfrm flipH="1" flipV="1">
                  <a:off x="9801534" y="4093303"/>
                  <a:ext cx="139602" cy="189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Gerader Verbinder 430"/>
                <p:cNvCxnSpPr>
                  <a:endCxn id="105" idx="7"/>
                </p:cNvCxnSpPr>
                <p:nvPr/>
              </p:nvCxnSpPr>
              <p:spPr>
                <a:xfrm flipH="1">
                  <a:off x="9800112" y="3748867"/>
                  <a:ext cx="22008" cy="3093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Gerader Verbinder 432"/>
                <p:cNvCxnSpPr>
                  <a:endCxn id="104" idx="1"/>
                </p:cNvCxnSpPr>
                <p:nvPr/>
              </p:nvCxnSpPr>
              <p:spPr>
                <a:xfrm>
                  <a:off x="9811163" y="3764104"/>
                  <a:ext cx="129973" cy="2777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r Verbinder 435"/>
                <p:cNvCxnSpPr/>
                <p:nvPr/>
              </p:nvCxnSpPr>
              <p:spPr>
                <a:xfrm flipV="1">
                  <a:off x="10032480" y="4020112"/>
                  <a:ext cx="100296" cy="3645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Gerader Verbinder 436"/>
                <p:cNvCxnSpPr/>
                <p:nvPr/>
              </p:nvCxnSpPr>
              <p:spPr>
                <a:xfrm>
                  <a:off x="10100385" y="394693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Gerader Verbinder 439"/>
                <p:cNvCxnSpPr/>
                <p:nvPr/>
              </p:nvCxnSpPr>
              <p:spPr>
                <a:xfrm flipH="1" flipV="1">
                  <a:off x="10273696" y="36268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Gerader Verbinder 440"/>
                <p:cNvCxnSpPr>
                  <a:stCxn id="52" idx="7"/>
                  <a:endCxn id="106" idx="5"/>
                </p:cNvCxnSpPr>
                <p:nvPr/>
              </p:nvCxnSpPr>
              <p:spPr>
                <a:xfrm>
                  <a:off x="9971286" y="3590765"/>
                  <a:ext cx="322686" cy="5098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r Verbinder 441"/>
                <p:cNvCxnSpPr/>
                <p:nvPr/>
              </p:nvCxnSpPr>
              <p:spPr>
                <a:xfrm flipV="1">
                  <a:off x="10275182" y="3253240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Gerader Verbinder 442"/>
                <p:cNvCxnSpPr/>
                <p:nvPr/>
              </p:nvCxnSpPr>
              <p:spPr>
                <a:xfrm>
                  <a:off x="10114494" y="323289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Gerader Verbinder 443"/>
                <p:cNvCxnSpPr/>
                <p:nvPr/>
              </p:nvCxnSpPr>
              <p:spPr>
                <a:xfrm flipH="1">
                  <a:off x="10421756" y="3532214"/>
                  <a:ext cx="251325" cy="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Gerader Verbinder 444"/>
                <p:cNvCxnSpPr/>
                <p:nvPr/>
              </p:nvCxnSpPr>
              <p:spPr>
                <a:xfrm flipH="1" flipV="1">
                  <a:off x="10102869" y="3480016"/>
                  <a:ext cx="293618" cy="527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Gerader Verbinder 445"/>
                <p:cNvCxnSpPr/>
                <p:nvPr/>
              </p:nvCxnSpPr>
              <p:spPr>
                <a:xfrm>
                  <a:off x="10194039" y="363200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Gerader Verbinder 446"/>
                <p:cNvCxnSpPr/>
                <p:nvPr/>
              </p:nvCxnSpPr>
              <p:spPr>
                <a:xfrm flipH="1" flipV="1">
                  <a:off x="9987568" y="3303185"/>
                  <a:ext cx="224377" cy="504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Gerader Verbinder 447"/>
                <p:cNvCxnSpPr>
                  <a:stCxn id="108" idx="3"/>
                </p:cNvCxnSpPr>
                <p:nvPr/>
              </p:nvCxnSpPr>
              <p:spPr>
                <a:xfrm flipH="1">
                  <a:off x="9870516" y="3383748"/>
                  <a:ext cx="340580" cy="337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Gerader Verbinder 448"/>
                <p:cNvCxnSpPr/>
                <p:nvPr/>
              </p:nvCxnSpPr>
              <p:spPr>
                <a:xfrm>
                  <a:off x="9950671" y="3444977"/>
                  <a:ext cx="105644" cy="1014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Gerader Verbinder 449"/>
                <p:cNvCxnSpPr/>
                <p:nvPr/>
              </p:nvCxnSpPr>
              <p:spPr>
                <a:xfrm>
                  <a:off x="10407932" y="3296813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Gerader Verbinder 459"/>
                <p:cNvCxnSpPr/>
                <p:nvPr/>
              </p:nvCxnSpPr>
              <p:spPr>
                <a:xfrm flipH="1">
                  <a:off x="10301302" y="36985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Gerader Verbinder 460"/>
                <p:cNvCxnSpPr/>
                <p:nvPr/>
              </p:nvCxnSpPr>
              <p:spPr>
                <a:xfrm flipH="1" flipV="1">
                  <a:off x="10297869" y="36398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Gerader Verbinder 463"/>
                <p:cNvCxnSpPr/>
                <p:nvPr/>
              </p:nvCxnSpPr>
              <p:spPr>
                <a:xfrm flipH="1" flipV="1">
                  <a:off x="10510632" y="3535860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Gerader Verbinder 464"/>
                <p:cNvCxnSpPr/>
                <p:nvPr/>
              </p:nvCxnSpPr>
              <p:spPr>
                <a:xfrm flipH="1">
                  <a:off x="10538238" y="360758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Gerader Verbinder 465"/>
                <p:cNvCxnSpPr/>
                <p:nvPr/>
              </p:nvCxnSpPr>
              <p:spPr>
                <a:xfrm flipH="1">
                  <a:off x="10537261" y="3163240"/>
                  <a:ext cx="44147" cy="8382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 flipH="1" flipV="1">
                  <a:off x="10559334" y="3289696"/>
                  <a:ext cx="174475" cy="259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Gerader Verbinder 469"/>
                <p:cNvCxnSpPr/>
                <p:nvPr/>
              </p:nvCxnSpPr>
              <p:spPr>
                <a:xfrm flipH="1" flipV="1">
                  <a:off x="10426096" y="37792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Gerader Verbinder 470"/>
                <p:cNvCxnSpPr/>
                <p:nvPr/>
              </p:nvCxnSpPr>
              <p:spPr>
                <a:xfrm flipH="1">
                  <a:off x="10453702" y="38509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 flipH="1" flipV="1">
                  <a:off x="10450269" y="37922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 flipH="1" flipV="1">
                  <a:off x="8285832" y="4080251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8313438" y="4151971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Gerader Verbinder 474"/>
                <p:cNvCxnSpPr/>
                <p:nvPr/>
              </p:nvCxnSpPr>
              <p:spPr>
                <a:xfrm flipH="1" flipV="1">
                  <a:off x="8310005" y="4093256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Gerader Verbinder 485"/>
                <p:cNvCxnSpPr/>
                <p:nvPr/>
              </p:nvCxnSpPr>
              <p:spPr>
                <a:xfrm flipV="1">
                  <a:off x="7681523" y="172351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7853359" y="176461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 flipH="1" flipV="1">
                  <a:off x="7893238" y="187431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 flipV="1">
                  <a:off x="7737691" y="189359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Gerader Verbinder 489"/>
                <p:cNvCxnSpPr/>
                <p:nvPr/>
              </p:nvCxnSpPr>
              <p:spPr>
                <a:xfrm flipH="1" flipV="1">
                  <a:off x="7670514" y="18460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Gerader Verbinder 880"/>
                <p:cNvCxnSpPr/>
                <p:nvPr/>
              </p:nvCxnSpPr>
              <p:spPr>
                <a:xfrm>
                  <a:off x="5939833" y="3311900"/>
                  <a:ext cx="116467" cy="7607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Gerader Verbinder 881"/>
                <p:cNvCxnSpPr>
                  <a:stCxn id="28" idx="2"/>
                </p:cNvCxnSpPr>
                <p:nvPr/>
              </p:nvCxnSpPr>
              <p:spPr>
                <a:xfrm>
                  <a:off x="6059996" y="3379217"/>
                  <a:ext cx="4448" cy="1529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Gerader Verbinder 882"/>
                <p:cNvCxnSpPr/>
                <p:nvPr/>
              </p:nvCxnSpPr>
              <p:spPr>
                <a:xfrm flipH="1" flipV="1">
                  <a:off x="5965494" y="348431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Gerader Verbinder 883"/>
                <p:cNvCxnSpPr/>
                <p:nvPr/>
              </p:nvCxnSpPr>
              <p:spPr>
                <a:xfrm flipV="1">
                  <a:off x="5941615" y="3233509"/>
                  <a:ext cx="3061" cy="7708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Gerader Verbinder 884"/>
                <p:cNvCxnSpPr/>
                <p:nvPr/>
              </p:nvCxnSpPr>
              <p:spPr>
                <a:xfrm flipH="1">
                  <a:off x="5902752" y="3342004"/>
                  <a:ext cx="74021" cy="632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Gerader Verbinder 885"/>
                <p:cNvCxnSpPr/>
                <p:nvPr/>
              </p:nvCxnSpPr>
              <p:spPr>
                <a:xfrm>
                  <a:off x="6166604" y="339433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Gerader Verbinder 886"/>
                <p:cNvCxnSpPr>
                  <a:stCxn id="129" idx="1"/>
                </p:cNvCxnSpPr>
                <p:nvPr/>
              </p:nvCxnSpPr>
              <p:spPr>
                <a:xfrm flipH="1" flipV="1">
                  <a:off x="6205403" y="3441624"/>
                  <a:ext cx="275146" cy="3725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Gerader Verbinder 887"/>
                <p:cNvCxnSpPr/>
                <p:nvPr/>
              </p:nvCxnSpPr>
              <p:spPr>
                <a:xfrm flipV="1">
                  <a:off x="6349202" y="341188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Gerader Verbinder 888"/>
                <p:cNvCxnSpPr/>
                <p:nvPr/>
              </p:nvCxnSpPr>
              <p:spPr>
                <a:xfrm flipH="1" flipV="1">
                  <a:off x="6112288" y="31285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Gerader Verbinder 889"/>
                <p:cNvCxnSpPr/>
                <p:nvPr/>
              </p:nvCxnSpPr>
              <p:spPr>
                <a:xfrm>
                  <a:off x="6039113" y="32268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Gerader Verbinder 890"/>
                <p:cNvCxnSpPr/>
                <p:nvPr/>
              </p:nvCxnSpPr>
              <p:spPr>
                <a:xfrm flipH="1">
                  <a:off x="6104174" y="30831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Gerader Verbinder 896"/>
                <p:cNvCxnSpPr>
                  <a:stCxn id="129" idx="0"/>
                </p:cNvCxnSpPr>
                <p:nvPr/>
              </p:nvCxnSpPr>
              <p:spPr>
                <a:xfrm flipH="1" flipV="1">
                  <a:off x="6379332" y="3258546"/>
                  <a:ext cx="177593" cy="1886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Gerader Verbinder 898"/>
                <p:cNvCxnSpPr/>
                <p:nvPr/>
              </p:nvCxnSpPr>
              <p:spPr>
                <a:xfrm flipH="1" flipV="1">
                  <a:off x="6376399" y="302365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Gerader Verbinder 899"/>
                <p:cNvCxnSpPr/>
                <p:nvPr/>
              </p:nvCxnSpPr>
              <p:spPr>
                <a:xfrm>
                  <a:off x="6303224" y="312197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Gerader Verbinder 900"/>
                <p:cNvCxnSpPr/>
                <p:nvPr/>
              </p:nvCxnSpPr>
              <p:spPr>
                <a:xfrm flipH="1">
                  <a:off x="6368285" y="297832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Gerader Verbinder 901"/>
                <p:cNvCxnSpPr/>
                <p:nvPr/>
              </p:nvCxnSpPr>
              <p:spPr>
                <a:xfrm flipH="1">
                  <a:off x="6130745" y="3688882"/>
                  <a:ext cx="132593" cy="4775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Gerader Verbinder 902"/>
                <p:cNvCxnSpPr/>
                <p:nvPr/>
              </p:nvCxnSpPr>
              <p:spPr>
                <a:xfrm flipH="1" flipV="1">
                  <a:off x="6270795" y="3627430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Gerader Verbinder 903"/>
                <p:cNvCxnSpPr/>
                <p:nvPr/>
              </p:nvCxnSpPr>
              <p:spPr>
                <a:xfrm>
                  <a:off x="6194606" y="3857489"/>
                  <a:ext cx="140051" cy="49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Gerader Verbinder 904"/>
                <p:cNvCxnSpPr/>
                <p:nvPr/>
              </p:nvCxnSpPr>
              <p:spPr>
                <a:xfrm flipH="1">
                  <a:off x="6289287" y="3624941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Gerader Verbinder 905"/>
                <p:cNvCxnSpPr/>
                <p:nvPr/>
              </p:nvCxnSpPr>
              <p:spPr>
                <a:xfrm flipH="1" flipV="1">
                  <a:off x="6319179" y="370904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Gerader Verbinder 909"/>
                <p:cNvCxnSpPr/>
                <p:nvPr/>
              </p:nvCxnSpPr>
              <p:spPr>
                <a:xfrm>
                  <a:off x="6405239" y="419499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Gerader Verbinder 910"/>
                <p:cNvCxnSpPr/>
                <p:nvPr/>
              </p:nvCxnSpPr>
              <p:spPr>
                <a:xfrm flipH="1" flipV="1">
                  <a:off x="6453561" y="425181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Gerader Verbinder 911"/>
                <p:cNvCxnSpPr/>
                <p:nvPr/>
              </p:nvCxnSpPr>
              <p:spPr>
                <a:xfrm flipV="1">
                  <a:off x="6597361" y="422207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Gerader Verbinder 912"/>
                <p:cNvCxnSpPr/>
                <p:nvPr/>
              </p:nvCxnSpPr>
              <p:spPr>
                <a:xfrm>
                  <a:off x="6068178" y="4936797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Gerader Verbinder 913"/>
                <p:cNvCxnSpPr/>
                <p:nvPr/>
              </p:nvCxnSpPr>
              <p:spPr>
                <a:xfrm flipH="1" flipV="1">
                  <a:off x="6116500" y="4993614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Gerader Verbinder 914"/>
                <p:cNvCxnSpPr/>
                <p:nvPr/>
              </p:nvCxnSpPr>
              <p:spPr>
                <a:xfrm flipV="1">
                  <a:off x="6260300" y="496388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Gerader Verbinder 919"/>
                <p:cNvCxnSpPr/>
                <p:nvPr/>
              </p:nvCxnSpPr>
              <p:spPr>
                <a:xfrm flipH="1" flipV="1">
                  <a:off x="5320077" y="34916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Gerader Verbinder 920"/>
                <p:cNvCxnSpPr/>
                <p:nvPr/>
              </p:nvCxnSpPr>
              <p:spPr>
                <a:xfrm flipV="1">
                  <a:off x="5463877" y="34619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Gerader Verbinder 921"/>
                <p:cNvCxnSpPr/>
                <p:nvPr/>
              </p:nvCxnSpPr>
              <p:spPr>
                <a:xfrm>
                  <a:off x="6548565" y="366096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Gerader Verbinder 922"/>
                <p:cNvCxnSpPr/>
                <p:nvPr/>
              </p:nvCxnSpPr>
              <p:spPr>
                <a:xfrm flipH="1" flipV="1">
                  <a:off x="6596887" y="371778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Gerader Verbinder 923"/>
                <p:cNvCxnSpPr/>
                <p:nvPr/>
              </p:nvCxnSpPr>
              <p:spPr>
                <a:xfrm flipV="1">
                  <a:off x="6740687" y="368804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Gerader Verbinder 924"/>
                <p:cNvCxnSpPr/>
                <p:nvPr/>
              </p:nvCxnSpPr>
              <p:spPr>
                <a:xfrm>
                  <a:off x="6362825" y="570597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Gerader Verbinder 925"/>
                <p:cNvCxnSpPr/>
                <p:nvPr/>
              </p:nvCxnSpPr>
              <p:spPr>
                <a:xfrm flipH="1" flipV="1">
                  <a:off x="6411147" y="57627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Gerader Verbinder 926"/>
                <p:cNvCxnSpPr/>
                <p:nvPr/>
              </p:nvCxnSpPr>
              <p:spPr>
                <a:xfrm flipV="1">
                  <a:off x="6554947" y="57330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Gerader Verbinder 927"/>
                <p:cNvCxnSpPr/>
                <p:nvPr/>
              </p:nvCxnSpPr>
              <p:spPr>
                <a:xfrm>
                  <a:off x="5551713" y="489236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Gerader Verbinder 928"/>
                <p:cNvCxnSpPr/>
                <p:nvPr/>
              </p:nvCxnSpPr>
              <p:spPr>
                <a:xfrm flipH="1" flipV="1">
                  <a:off x="5600035" y="4949179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Gerader Verbinder 929"/>
                <p:cNvCxnSpPr>
                  <a:endCxn id="47" idx="3"/>
                </p:cNvCxnSpPr>
                <p:nvPr/>
              </p:nvCxnSpPr>
              <p:spPr>
                <a:xfrm flipV="1">
                  <a:off x="5743835" y="4853629"/>
                  <a:ext cx="40838" cy="112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Gerader Verbinder 931"/>
                <p:cNvCxnSpPr/>
                <p:nvPr/>
              </p:nvCxnSpPr>
              <p:spPr>
                <a:xfrm>
                  <a:off x="6388743" y="5297711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Gerader Verbinder 932"/>
                <p:cNvCxnSpPr/>
                <p:nvPr/>
              </p:nvCxnSpPr>
              <p:spPr>
                <a:xfrm flipH="1" flipV="1">
                  <a:off x="6437065" y="535452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Gerader Verbinder 933"/>
                <p:cNvCxnSpPr/>
                <p:nvPr/>
              </p:nvCxnSpPr>
              <p:spPr>
                <a:xfrm flipV="1">
                  <a:off x="6580865" y="532479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Gerader Verbinder 936"/>
                <p:cNvCxnSpPr/>
                <p:nvPr/>
              </p:nvCxnSpPr>
              <p:spPr>
                <a:xfrm flipH="1" flipV="1">
                  <a:off x="6740862" y="503164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Gerader Verbinder 937"/>
                <p:cNvCxnSpPr/>
                <p:nvPr/>
              </p:nvCxnSpPr>
              <p:spPr>
                <a:xfrm>
                  <a:off x="6667687" y="512996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Gerader Verbinder 938"/>
                <p:cNvCxnSpPr/>
                <p:nvPr/>
              </p:nvCxnSpPr>
              <p:spPr>
                <a:xfrm flipH="1">
                  <a:off x="6732748" y="498631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Gerader Verbinder 939"/>
                <p:cNvCxnSpPr/>
                <p:nvPr/>
              </p:nvCxnSpPr>
              <p:spPr>
                <a:xfrm flipH="1" flipV="1">
                  <a:off x="6164357" y="514240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6039459" y="5256205"/>
                  <a:ext cx="130408" cy="180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>
                  <a:stCxn id="33" idx="1"/>
                </p:cNvCxnSpPr>
                <p:nvPr/>
              </p:nvCxnSpPr>
              <p:spPr>
                <a:xfrm flipH="1" flipV="1">
                  <a:off x="6156244" y="5201627"/>
                  <a:ext cx="136066" cy="704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Gerader Verbinder 944"/>
                <p:cNvCxnSpPr/>
                <p:nvPr/>
              </p:nvCxnSpPr>
              <p:spPr>
                <a:xfrm flipH="1" flipV="1">
                  <a:off x="6653693" y="55096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6580518" y="56079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 flipH="1">
                  <a:off x="6645579" y="54642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>
                  <a:stCxn id="31" idx="7"/>
                </p:cNvCxnSpPr>
                <p:nvPr/>
              </p:nvCxnSpPr>
              <p:spPr>
                <a:xfrm flipV="1">
                  <a:off x="6369318" y="5512390"/>
                  <a:ext cx="54534" cy="1199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Gerader Verbinder 949"/>
                <p:cNvCxnSpPr>
                  <a:stCxn id="32" idx="1"/>
                </p:cNvCxnSpPr>
                <p:nvPr/>
              </p:nvCxnSpPr>
              <p:spPr>
                <a:xfrm flipH="1" flipV="1">
                  <a:off x="6428169" y="5521738"/>
                  <a:ext cx="117581" cy="708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Gerader Verbinder 952"/>
                <p:cNvCxnSpPr>
                  <a:stCxn id="31" idx="2"/>
                </p:cNvCxnSpPr>
                <p:nvPr/>
              </p:nvCxnSpPr>
              <p:spPr>
                <a:xfrm flipH="1">
                  <a:off x="6129317" y="5667541"/>
                  <a:ext cx="147807" cy="25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Gerader Verbinder 954"/>
                <p:cNvCxnSpPr>
                  <a:stCxn id="101" idx="7"/>
                </p:cNvCxnSpPr>
                <p:nvPr/>
              </p:nvCxnSpPr>
              <p:spPr>
                <a:xfrm flipV="1">
                  <a:off x="5526424" y="4371303"/>
                  <a:ext cx="110770" cy="4214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>
                  <a:off x="5581253" y="457278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 flipH="1" flipV="1">
                  <a:off x="5621132" y="468249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H="1" flipV="1">
                  <a:off x="5538744" y="44118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Gerader Verbinder 958"/>
                <p:cNvCxnSpPr/>
                <p:nvPr/>
              </p:nvCxnSpPr>
              <p:spPr>
                <a:xfrm flipH="1" flipV="1">
                  <a:off x="5498680" y="454243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Gerader Verbinder 982"/>
                <p:cNvCxnSpPr/>
                <p:nvPr/>
              </p:nvCxnSpPr>
              <p:spPr>
                <a:xfrm flipH="1">
                  <a:off x="5293478" y="323326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Gerader Verbinder 983"/>
                <p:cNvCxnSpPr>
                  <a:endCxn id="92" idx="7"/>
                </p:cNvCxnSpPr>
                <p:nvPr/>
              </p:nvCxnSpPr>
              <p:spPr>
                <a:xfrm flipH="1">
                  <a:off x="5288094" y="3292163"/>
                  <a:ext cx="41564" cy="8926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Gerader Verbinder 991"/>
                <p:cNvCxnSpPr/>
                <p:nvPr/>
              </p:nvCxnSpPr>
              <p:spPr>
                <a:xfrm flipH="1">
                  <a:off x="6756168" y="2379962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Gerader Verbinder 992"/>
                <p:cNvCxnSpPr/>
                <p:nvPr/>
              </p:nvCxnSpPr>
              <p:spPr>
                <a:xfrm flipH="1" flipV="1">
                  <a:off x="6718255" y="2168874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Gerader Verbinder 993"/>
                <p:cNvCxnSpPr/>
                <p:nvPr/>
              </p:nvCxnSpPr>
              <p:spPr>
                <a:xfrm>
                  <a:off x="6668272" y="23883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Gerader Verbinder 994"/>
                <p:cNvCxnSpPr/>
                <p:nvPr/>
              </p:nvCxnSpPr>
              <p:spPr>
                <a:xfrm flipH="1">
                  <a:off x="6736747" y="2166385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Gerader Verbinder 995"/>
                <p:cNvCxnSpPr/>
                <p:nvPr/>
              </p:nvCxnSpPr>
              <p:spPr>
                <a:xfrm flipH="1" flipV="1">
                  <a:off x="6766639" y="225048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Gerader Verbinder 996"/>
                <p:cNvCxnSpPr/>
                <p:nvPr/>
              </p:nvCxnSpPr>
              <p:spPr>
                <a:xfrm flipH="1" flipV="1">
                  <a:off x="7131703" y="1943103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Gerader Verbinder 997"/>
                <p:cNvCxnSpPr/>
                <p:nvPr/>
              </p:nvCxnSpPr>
              <p:spPr>
                <a:xfrm>
                  <a:off x="7058528" y="2041424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Gerader Verbinder 998"/>
                <p:cNvCxnSpPr/>
                <p:nvPr/>
              </p:nvCxnSpPr>
              <p:spPr>
                <a:xfrm flipH="1">
                  <a:off x="7123589" y="1897765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Gerader Verbinder 1002"/>
                <p:cNvCxnSpPr/>
                <p:nvPr/>
              </p:nvCxnSpPr>
              <p:spPr>
                <a:xfrm flipH="1" flipV="1">
                  <a:off x="8252676" y="379400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Gerader Verbinder 1003"/>
                <p:cNvCxnSpPr/>
                <p:nvPr/>
              </p:nvCxnSpPr>
              <p:spPr>
                <a:xfrm>
                  <a:off x="8179501" y="389232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Gerader Verbinder 1004"/>
                <p:cNvCxnSpPr/>
                <p:nvPr/>
              </p:nvCxnSpPr>
              <p:spPr>
                <a:xfrm flipH="1">
                  <a:off x="8244562" y="374866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Gerader Verbinder 1005"/>
                <p:cNvCxnSpPr/>
                <p:nvPr/>
              </p:nvCxnSpPr>
              <p:spPr>
                <a:xfrm>
                  <a:off x="7608348" y="3645307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Gerader Verbinder 1006"/>
                <p:cNvCxnSpPr/>
                <p:nvPr/>
              </p:nvCxnSpPr>
              <p:spPr>
                <a:xfrm flipH="1">
                  <a:off x="7767674" y="364163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Gerader Verbinder 1007"/>
                <p:cNvCxnSpPr/>
                <p:nvPr/>
              </p:nvCxnSpPr>
              <p:spPr>
                <a:xfrm flipH="1" flipV="1">
                  <a:off x="7797566" y="3725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Gerader Verbinder 1008"/>
                <p:cNvCxnSpPr/>
                <p:nvPr/>
              </p:nvCxnSpPr>
              <p:spPr>
                <a:xfrm flipH="1">
                  <a:off x="7543920" y="3825076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Gerader Verbinder 1009"/>
                <p:cNvCxnSpPr/>
                <p:nvPr/>
              </p:nvCxnSpPr>
              <p:spPr>
                <a:xfrm flipH="1" flipV="1">
                  <a:off x="7590721" y="372316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Gerader Verbinder 1010"/>
                <p:cNvCxnSpPr/>
                <p:nvPr/>
              </p:nvCxnSpPr>
              <p:spPr>
                <a:xfrm flipH="1" flipV="1">
                  <a:off x="7613092" y="389255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Gerader Verbinder 1017"/>
                <p:cNvCxnSpPr>
                  <a:endCxn id="1128" idx="1"/>
                </p:cNvCxnSpPr>
                <p:nvPr/>
              </p:nvCxnSpPr>
              <p:spPr>
                <a:xfrm>
                  <a:off x="6617811" y="1762643"/>
                  <a:ext cx="470762" cy="4018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Gerader Verbinder 1018"/>
                <p:cNvCxnSpPr/>
                <p:nvPr/>
              </p:nvCxnSpPr>
              <p:spPr>
                <a:xfrm flipH="1">
                  <a:off x="6777137" y="1758969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Gerader Verbinder 1019"/>
                <p:cNvCxnSpPr/>
                <p:nvPr/>
              </p:nvCxnSpPr>
              <p:spPr>
                <a:xfrm flipH="1" flipV="1">
                  <a:off x="6807029" y="184307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Gerader Verbinder 1020"/>
                <p:cNvCxnSpPr/>
                <p:nvPr/>
              </p:nvCxnSpPr>
              <p:spPr>
                <a:xfrm flipH="1">
                  <a:off x="6553383" y="1942412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Gerader Verbinder 1021"/>
                <p:cNvCxnSpPr/>
                <p:nvPr/>
              </p:nvCxnSpPr>
              <p:spPr>
                <a:xfrm flipH="1" flipV="1">
                  <a:off x="6600184" y="184050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3" name="Gerader Verbinder 1022"/>
                <p:cNvCxnSpPr/>
                <p:nvPr/>
              </p:nvCxnSpPr>
              <p:spPr>
                <a:xfrm flipH="1" flipV="1">
                  <a:off x="6622555" y="200989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Gerader Verbinder 1025"/>
                <p:cNvCxnSpPr/>
                <p:nvPr/>
              </p:nvCxnSpPr>
              <p:spPr>
                <a:xfrm>
                  <a:off x="6874728" y="542381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Gerader Verbinder 1026"/>
                <p:cNvCxnSpPr/>
                <p:nvPr/>
              </p:nvCxnSpPr>
              <p:spPr>
                <a:xfrm>
                  <a:off x="6884576" y="543284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Gerader Verbinder 1027"/>
                <p:cNvCxnSpPr/>
                <p:nvPr/>
              </p:nvCxnSpPr>
              <p:spPr>
                <a:xfrm flipV="1">
                  <a:off x="7140812" y="542374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Gerader Verbinder 1028"/>
                <p:cNvCxnSpPr/>
                <p:nvPr/>
              </p:nvCxnSpPr>
              <p:spPr>
                <a:xfrm>
                  <a:off x="7299115" y="535642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Gerader Verbinder 1029"/>
                <p:cNvCxnSpPr/>
                <p:nvPr/>
              </p:nvCxnSpPr>
              <p:spPr>
                <a:xfrm flipH="1">
                  <a:off x="7246244" y="553928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Gerader Verbinder 1030"/>
                <p:cNvCxnSpPr/>
                <p:nvPr/>
              </p:nvCxnSpPr>
              <p:spPr>
                <a:xfrm flipH="1">
                  <a:off x="6947572" y="5536014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Gerader Verbinder 1031"/>
                <p:cNvCxnSpPr/>
                <p:nvPr/>
              </p:nvCxnSpPr>
              <p:spPr>
                <a:xfrm>
                  <a:off x="7032264" y="560865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Gerader Verbinder 1032"/>
                <p:cNvCxnSpPr/>
                <p:nvPr/>
              </p:nvCxnSpPr>
              <p:spPr>
                <a:xfrm flipH="1" flipV="1">
                  <a:off x="7016912" y="556100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Gerader Verbinder 1033"/>
                <p:cNvCxnSpPr/>
                <p:nvPr/>
              </p:nvCxnSpPr>
              <p:spPr>
                <a:xfrm>
                  <a:off x="7908390" y="3114816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Gerader Verbinder 1034"/>
                <p:cNvCxnSpPr/>
                <p:nvPr/>
              </p:nvCxnSpPr>
              <p:spPr>
                <a:xfrm>
                  <a:off x="7918238" y="3123849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Gerader Verbinder 1035"/>
                <p:cNvCxnSpPr/>
                <p:nvPr/>
              </p:nvCxnSpPr>
              <p:spPr>
                <a:xfrm flipV="1">
                  <a:off x="8174474" y="311475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Gerader Verbinder 1036"/>
                <p:cNvCxnSpPr/>
                <p:nvPr/>
              </p:nvCxnSpPr>
              <p:spPr>
                <a:xfrm>
                  <a:off x="8332777" y="304742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Gerader Verbinder 1037"/>
                <p:cNvCxnSpPr/>
                <p:nvPr/>
              </p:nvCxnSpPr>
              <p:spPr>
                <a:xfrm flipH="1">
                  <a:off x="8279906" y="3230292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Gerader Verbinder 1038"/>
                <p:cNvCxnSpPr/>
                <p:nvPr/>
              </p:nvCxnSpPr>
              <p:spPr>
                <a:xfrm flipH="1">
                  <a:off x="7981234" y="3227020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Gerader Verbinder 1039"/>
                <p:cNvCxnSpPr/>
                <p:nvPr/>
              </p:nvCxnSpPr>
              <p:spPr>
                <a:xfrm>
                  <a:off x="8065926" y="329966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Gerader Verbinder 1040"/>
                <p:cNvCxnSpPr/>
                <p:nvPr/>
              </p:nvCxnSpPr>
              <p:spPr>
                <a:xfrm flipH="1" flipV="1">
                  <a:off x="8050574" y="3252013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Gerader Verbinder 1045"/>
                <p:cNvCxnSpPr/>
                <p:nvPr/>
              </p:nvCxnSpPr>
              <p:spPr>
                <a:xfrm flipV="1">
                  <a:off x="6800387" y="448490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Gerader Verbinder 1046"/>
                <p:cNvCxnSpPr/>
                <p:nvPr/>
              </p:nvCxnSpPr>
              <p:spPr>
                <a:xfrm>
                  <a:off x="6972223" y="452599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Gerader Verbinder 1047"/>
                <p:cNvCxnSpPr/>
                <p:nvPr/>
              </p:nvCxnSpPr>
              <p:spPr>
                <a:xfrm flipH="1" flipV="1">
                  <a:off x="7012102" y="463570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Gerader Verbinder 1048"/>
                <p:cNvCxnSpPr/>
                <p:nvPr/>
              </p:nvCxnSpPr>
              <p:spPr>
                <a:xfrm flipH="1" flipV="1">
                  <a:off x="6856555" y="46549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Gerader Verbinder 1049"/>
                <p:cNvCxnSpPr/>
                <p:nvPr/>
              </p:nvCxnSpPr>
              <p:spPr>
                <a:xfrm flipH="1" flipV="1">
                  <a:off x="6789378" y="460739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Gerader Verbinder 1050"/>
                <p:cNvCxnSpPr/>
                <p:nvPr/>
              </p:nvCxnSpPr>
              <p:spPr>
                <a:xfrm flipV="1">
                  <a:off x="7356140" y="453806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Gerader Verbinder 1051"/>
                <p:cNvCxnSpPr/>
                <p:nvPr/>
              </p:nvCxnSpPr>
              <p:spPr>
                <a:xfrm>
                  <a:off x="7527976" y="457915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Gerader Verbinder 1052"/>
                <p:cNvCxnSpPr/>
                <p:nvPr/>
              </p:nvCxnSpPr>
              <p:spPr>
                <a:xfrm flipH="1" flipV="1">
                  <a:off x="7567855" y="468886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Gerader Verbinder 1053"/>
                <p:cNvCxnSpPr/>
                <p:nvPr/>
              </p:nvCxnSpPr>
              <p:spPr>
                <a:xfrm flipH="1" flipV="1">
                  <a:off x="7412308" y="470813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Gerader Verbinder 1054"/>
                <p:cNvCxnSpPr/>
                <p:nvPr/>
              </p:nvCxnSpPr>
              <p:spPr>
                <a:xfrm flipH="1" flipV="1">
                  <a:off x="7345131" y="466055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Gerader Verbinder 1055"/>
                <p:cNvCxnSpPr/>
                <p:nvPr/>
              </p:nvCxnSpPr>
              <p:spPr>
                <a:xfrm flipV="1">
                  <a:off x="9391228" y="384670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Gerader Verbinder 1056"/>
                <p:cNvCxnSpPr/>
                <p:nvPr/>
              </p:nvCxnSpPr>
              <p:spPr>
                <a:xfrm>
                  <a:off x="9563064" y="388779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Gerader Verbinder 1057"/>
                <p:cNvCxnSpPr/>
                <p:nvPr/>
              </p:nvCxnSpPr>
              <p:spPr>
                <a:xfrm flipH="1" flipV="1">
                  <a:off x="9602943" y="399750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Gerader Verbinder 1058"/>
                <p:cNvCxnSpPr/>
                <p:nvPr/>
              </p:nvCxnSpPr>
              <p:spPr>
                <a:xfrm flipH="1" flipV="1">
                  <a:off x="9447396" y="401677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Gerader Verbinder 1059"/>
                <p:cNvCxnSpPr/>
                <p:nvPr/>
              </p:nvCxnSpPr>
              <p:spPr>
                <a:xfrm flipH="1" flipV="1">
                  <a:off x="9380219" y="396920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Gerader Verbinder 1069"/>
                <p:cNvCxnSpPr/>
                <p:nvPr/>
              </p:nvCxnSpPr>
              <p:spPr>
                <a:xfrm flipH="1">
                  <a:off x="7808265" y="2339621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Gerader Verbinder 1070"/>
                <p:cNvCxnSpPr/>
                <p:nvPr/>
              </p:nvCxnSpPr>
              <p:spPr>
                <a:xfrm>
                  <a:off x="8034988" y="2281226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Gerader Verbinder 1071"/>
                <p:cNvCxnSpPr/>
                <p:nvPr/>
              </p:nvCxnSpPr>
              <p:spPr>
                <a:xfrm flipH="1">
                  <a:off x="8046114" y="2444516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Gerader Verbinder 1072"/>
                <p:cNvCxnSpPr/>
                <p:nvPr/>
              </p:nvCxnSpPr>
              <p:spPr>
                <a:xfrm flipH="1" flipV="1">
                  <a:off x="7770352" y="2128533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Gerader Verbinder 1073"/>
                <p:cNvCxnSpPr/>
                <p:nvPr/>
              </p:nvCxnSpPr>
              <p:spPr>
                <a:xfrm>
                  <a:off x="7720369" y="23480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Gerader Verbinder 1074"/>
                <p:cNvCxnSpPr/>
                <p:nvPr/>
              </p:nvCxnSpPr>
              <p:spPr>
                <a:xfrm flipH="1">
                  <a:off x="7788844" y="212604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Gerader Verbinder 1075"/>
                <p:cNvCxnSpPr/>
                <p:nvPr/>
              </p:nvCxnSpPr>
              <p:spPr>
                <a:xfrm flipH="1" flipV="1">
                  <a:off x="7818736" y="22101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Gerader Verbinder 1076"/>
                <p:cNvCxnSpPr/>
                <p:nvPr/>
              </p:nvCxnSpPr>
              <p:spPr>
                <a:xfrm flipH="1">
                  <a:off x="7214147" y="4069320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Gerader Verbinder 1077"/>
                <p:cNvCxnSpPr>
                  <a:endCxn id="97" idx="1"/>
                </p:cNvCxnSpPr>
                <p:nvPr/>
              </p:nvCxnSpPr>
              <p:spPr>
                <a:xfrm>
                  <a:off x="7189265" y="2174206"/>
                  <a:ext cx="157447" cy="1093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Gerader Verbinder 1078"/>
                <p:cNvCxnSpPr/>
                <p:nvPr/>
              </p:nvCxnSpPr>
              <p:spPr>
                <a:xfrm>
                  <a:off x="7491347" y="4092567"/>
                  <a:ext cx="43723" cy="1410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Gerader Verbinder 1079"/>
                <p:cNvCxnSpPr/>
                <p:nvPr/>
              </p:nvCxnSpPr>
              <p:spPr>
                <a:xfrm flipH="1" flipV="1">
                  <a:off x="7176234" y="3858232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Gerader Verbinder 1080"/>
                <p:cNvCxnSpPr/>
                <p:nvPr/>
              </p:nvCxnSpPr>
              <p:spPr>
                <a:xfrm>
                  <a:off x="7126251" y="4077740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Gerader Verbinder 1081"/>
                <p:cNvCxnSpPr/>
                <p:nvPr/>
              </p:nvCxnSpPr>
              <p:spPr>
                <a:xfrm flipH="1">
                  <a:off x="7194726" y="385574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Gerader Verbinder 1082"/>
                <p:cNvCxnSpPr/>
                <p:nvPr/>
              </p:nvCxnSpPr>
              <p:spPr>
                <a:xfrm flipH="1" flipV="1">
                  <a:off x="7224618" y="39398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Gerader Verbinder 1086"/>
                <p:cNvCxnSpPr>
                  <a:stCxn id="94" idx="3"/>
                </p:cNvCxnSpPr>
                <p:nvPr/>
              </p:nvCxnSpPr>
              <p:spPr>
                <a:xfrm flipH="1">
                  <a:off x="7388827" y="2107151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Gerader Verbinder 1088"/>
                <p:cNvCxnSpPr>
                  <a:stCxn id="96" idx="3"/>
                  <a:endCxn id="94" idx="6"/>
                </p:cNvCxnSpPr>
                <p:nvPr/>
              </p:nvCxnSpPr>
              <p:spPr>
                <a:xfrm flipH="1">
                  <a:off x="7542808" y="2023951"/>
                  <a:ext cx="95578" cy="5477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Gerader Verbinder 1091"/>
                <p:cNvCxnSpPr/>
                <p:nvPr/>
              </p:nvCxnSpPr>
              <p:spPr>
                <a:xfrm flipH="1">
                  <a:off x="7531100" y="2350226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Gerader Verbinder 1092"/>
                <p:cNvCxnSpPr/>
                <p:nvPr/>
              </p:nvCxnSpPr>
              <p:spPr>
                <a:xfrm flipH="1" flipV="1">
                  <a:off x="9147226" y="3642148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Gerader Verbinder 1093"/>
                <p:cNvCxnSpPr/>
                <p:nvPr/>
              </p:nvCxnSpPr>
              <p:spPr>
                <a:xfrm flipV="1">
                  <a:off x="9051423" y="3698389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Gerader Verbinder 1094"/>
                <p:cNvCxnSpPr/>
                <p:nvPr/>
              </p:nvCxnSpPr>
              <p:spPr>
                <a:xfrm flipH="1" flipV="1">
                  <a:off x="9121998" y="3550828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Gerader Verbinder 1095"/>
                <p:cNvCxnSpPr/>
                <p:nvPr/>
              </p:nvCxnSpPr>
              <p:spPr>
                <a:xfrm flipH="1" flipV="1">
                  <a:off x="9316418" y="359138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Gerader Verbinder 1096"/>
                <p:cNvCxnSpPr/>
                <p:nvPr/>
              </p:nvCxnSpPr>
              <p:spPr>
                <a:xfrm flipH="1">
                  <a:off x="9145012" y="3661244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uppieren 3"/>
          <p:cNvGrpSpPr/>
          <p:nvPr/>
        </p:nvGrpSpPr>
        <p:grpSpPr>
          <a:xfrm>
            <a:off x="688280" y="1140878"/>
            <a:ext cx="9750493" cy="4878294"/>
            <a:chOff x="688280" y="1140878"/>
            <a:chExt cx="9750493" cy="4878294"/>
          </a:xfrm>
        </p:grpSpPr>
        <p:sp>
          <p:nvSpPr>
            <p:cNvPr id="6" name="Ellipse 5"/>
            <p:cNvSpPr/>
            <p:nvPr/>
          </p:nvSpPr>
          <p:spPr>
            <a:xfrm>
              <a:off x="4787095" y="365352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273551" y="39832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177975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538015" y="34664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03476" y="545151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927648" y="568692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287688" y="578649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690840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511328" y="45727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575720" y="43013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935760" y="44009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079776" y="466158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521791" y="3447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059996" y="33294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6276020" y="319919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6133108" y="535710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277124" y="561775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6536432" y="558085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6276492" y="525753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969000" y="557046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801941" y="59387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937424" y="585838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757553" y="566440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486347" y="2806885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5695048" y="4331254"/>
              <a:ext cx="612000" cy="61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9609666" y="3532775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7464742" y="2539816"/>
              <a:ext cx="647482" cy="599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195900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123892" y="314096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7479184" y="203853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7623200" y="229918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7622568" y="193896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7315076" y="22518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7839398" y="206386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6896472" y="23488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7103629" y="213285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342036" y="476114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166208" y="499655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526248" y="509612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9925318" y="402728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45806" y="404646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0239666" y="357313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0375149" y="349274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0195278" y="329876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890815" y="393308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250855" y="403264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52184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100292" y="1163571"/>
              <a:ext cx="523596" cy="517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803400" y="19470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623888" y="19662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8280" y="169483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911424" y="162880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1097648" y="2806885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1938570" y="114087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298610" y="12404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2889708" y="15011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2521791" y="121882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678664" y="1676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2038704" y="177580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>
              <a:off x="1288365" y="2311337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>
              <a:off x="1919536" y="21328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/>
          </p:nvSpPr>
          <p:spPr>
            <a:xfrm>
              <a:off x="2193061" y="24107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553101" y="25103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631504" y="289738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6448913" y="344724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031641" y="4226535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6664937" y="525753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2072345" y="4270530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615951" y="540855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2786222" y="513001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1631504" y="485863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2210654" y="495819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2354670" y="521885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2315580" y="394167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1931759" y="396085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1500207" y="404968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4887338" y="54017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4720357" y="541455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4276274" y="55097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257" name="Gruppieren 1256"/>
          <p:cNvGrpSpPr/>
          <p:nvPr/>
        </p:nvGrpSpPr>
        <p:grpSpPr>
          <a:xfrm>
            <a:off x="1696670" y="1721718"/>
            <a:ext cx="7348169" cy="4515586"/>
            <a:chOff x="1696670" y="1721718"/>
            <a:chExt cx="7348169" cy="4515586"/>
          </a:xfrm>
        </p:grpSpPr>
        <p:grpSp>
          <p:nvGrpSpPr>
            <p:cNvPr id="1153" name="Gruppieren 1152"/>
            <p:cNvGrpSpPr/>
            <p:nvPr/>
          </p:nvGrpSpPr>
          <p:grpSpPr>
            <a:xfrm>
              <a:off x="8439713" y="3249363"/>
              <a:ext cx="605126" cy="497844"/>
              <a:chOff x="4416098" y="372745"/>
              <a:chExt cx="605126" cy="497844"/>
            </a:xfrm>
          </p:grpSpPr>
          <p:sp>
            <p:nvSpPr>
              <p:cNvPr id="1157" name="Ellipse 1156"/>
              <p:cNvSpPr/>
              <p:nvPr/>
            </p:nvSpPr>
            <p:spPr>
              <a:xfrm>
                <a:off x="4416098" y="372745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w="12700" cmpd="sng">
                <a:solidFill>
                  <a:srgbClr val="1C8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66" name="Ellipse 1165"/>
              <p:cNvSpPr/>
              <p:nvPr/>
            </p:nvSpPr>
            <p:spPr>
              <a:xfrm>
                <a:off x="4949224" y="798589"/>
                <a:ext cx="72000" cy="72000"/>
              </a:xfrm>
              <a:prstGeom prst="ellipse">
                <a:avLst/>
              </a:prstGeom>
              <a:solidFill>
                <a:schemeClr val="accent2"/>
              </a:solidFill>
              <a:ln w="12700" cmpd="sng">
                <a:solidFill>
                  <a:srgbClr val="1C8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56" name="Gruppieren 1255"/>
            <p:cNvGrpSpPr/>
            <p:nvPr/>
          </p:nvGrpSpPr>
          <p:grpSpPr>
            <a:xfrm>
              <a:off x="1696670" y="1721718"/>
              <a:ext cx="6391246" cy="4515586"/>
              <a:chOff x="1696670" y="1721718"/>
              <a:chExt cx="6391246" cy="4515586"/>
            </a:xfrm>
          </p:grpSpPr>
          <p:grpSp>
            <p:nvGrpSpPr>
              <p:cNvPr id="1204" name="Gruppieren 1203"/>
              <p:cNvGrpSpPr/>
              <p:nvPr/>
            </p:nvGrpSpPr>
            <p:grpSpPr>
              <a:xfrm>
                <a:off x="5993706" y="1721718"/>
                <a:ext cx="2094210" cy="1514419"/>
                <a:chOff x="5504937" y="-63129"/>
                <a:chExt cx="2094210" cy="1514419"/>
              </a:xfrm>
            </p:grpSpPr>
            <p:sp>
              <p:nvSpPr>
                <p:cNvPr id="1207" name="Ellipse 1206"/>
                <p:cNvSpPr/>
                <p:nvPr/>
              </p:nvSpPr>
              <p:spPr>
                <a:xfrm>
                  <a:off x="7527147" y="437750"/>
                  <a:ext cx="72000" cy="72000"/>
                </a:xfrm>
                <a:prstGeom prst="ellipse">
                  <a:avLst/>
                </a:prstGeom>
                <a:solidFill>
                  <a:schemeClr val="accent2"/>
                </a:solidFill>
                <a:ln w="12700" cmpd="sng">
                  <a:solidFill>
                    <a:srgbClr val="1C88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7000"/>
                    </a:lnSpc>
                  </a:pPr>
                  <a:endParaRPr lang="de-DE" sz="145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8" name="Ellipse 1207"/>
                <p:cNvSpPr/>
                <p:nvPr/>
              </p:nvSpPr>
              <p:spPr>
                <a:xfrm>
                  <a:off x="5504937" y="1379290"/>
                  <a:ext cx="72000" cy="72000"/>
                </a:xfrm>
                <a:prstGeom prst="ellipse">
                  <a:avLst/>
                </a:prstGeom>
                <a:solidFill>
                  <a:schemeClr val="accent2"/>
                </a:solidFill>
                <a:ln w="12700" cmpd="sng">
                  <a:solidFill>
                    <a:srgbClr val="1C88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7000"/>
                    </a:lnSpc>
                  </a:pPr>
                  <a:endParaRPr lang="de-DE" sz="145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6" name="Ellipse 1215"/>
                <p:cNvSpPr/>
                <p:nvPr/>
              </p:nvSpPr>
              <p:spPr>
                <a:xfrm>
                  <a:off x="5816555" y="1217934"/>
                  <a:ext cx="72000" cy="72000"/>
                </a:xfrm>
                <a:prstGeom prst="ellipse">
                  <a:avLst/>
                </a:prstGeom>
                <a:solidFill>
                  <a:schemeClr val="accent2"/>
                </a:solidFill>
                <a:ln w="12700" cmpd="sng">
                  <a:solidFill>
                    <a:srgbClr val="1C88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7000"/>
                    </a:lnSpc>
                  </a:pPr>
                  <a:endParaRPr lang="de-DE" sz="145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7" name="Ellipse 1216"/>
                <p:cNvSpPr/>
                <p:nvPr/>
              </p:nvSpPr>
              <p:spPr>
                <a:xfrm>
                  <a:off x="6092924" y="-63129"/>
                  <a:ext cx="72000" cy="72000"/>
                </a:xfrm>
                <a:prstGeom prst="ellipse">
                  <a:avLst/>
                </a:prstGeom>
                <a:solidFill>
                  <a:schemeClr val="accent2"/>
                </a:solidFill>
                <a:ln w="12700" cmpd="sng">
                  <a:solidFill>
                    <a:srgbClr val="1C88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7000"/>
                    </a:lnSpc>
                  </a:pPr>
                  <a:endParaRPr lang="de-DE" sz="1450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55" name="Gruppieren 1254"/>
              <p:cNvGrpSpPr/>
              <p:nvPr/>
            </p:nvGrpSpPr>
            <p:grpSpPr>
              <a:xfrm>
                <a:off x="1696670" y="4572744"/>
                <a:ext cx="4038968" cy="1664560"/>
                <a:chOff x="1696670" y="4572744"/>
                <a:chExt cx="4038968" cy="1664560"/>
              </a:xfrm>
            </p:grpSpPr>
            <p:grpSp>
              <p:nvGrpSpPr>
                <p:cNvPr id="1170" name="Gruppieren 1169"/>
                <p:cNvGrpSpPr/>
                <p:nvPr/>
              </p:nvGrpSpPr>
              <p:grpSpPr>
                <a:xfrm>
                  <a:off x="1696670" y="4572744"/>
                  <a:ext cx="1868370" cy="1269096"/>
                  <a:chOff x="6587685" y="353280"/>
                  <a:chExt cx="1868370" cy="1269096"/>
                </a:xfrm>
              </p:grpSpPr>
              <p:sp>
                <p:nvSpPr>
                  <p:cNvPr id="1174" name="Ellipse 1173"/>
                  <p:cNvSpPr/>
                  <p:nvPr/>
                </p:nvSpPr>
                <p:spPr>
                  <a:xfrm>
                    <a:off x="6587685" y="1550376"/>
                    <a:ext cx="72000" cy="72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mpd="sng">
                    <a:solidFill>
                      <a:srgbClr val="1C88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7000"/>
                      </a:lnSpc>
                    </a:pPr>
                    <a:endParaRPr lang="de-DE" sz="1450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8" name="Ellipse 1177"/>
                  <p:cNvSpPr/>
                  <p:nvPr/>
                </p:nvSpPr>
                <p:spPr>
                  <a:xfrm>
                    <a:off x="8384055" y="353280"/>
                    <a:ext cx="72000" cy="72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mpd="sng">
                    <a:solidFill>
                      <a:srgbClr val="1C88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7000"/>
                      </a:lnSpc>
                    </a:pPr>
                    <a:endParaRPr lang="de-DE" sz="1450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6" name="Ellipse 1185"/>
                  <p:cNvSpPr/>
                  <p:nvPr/>
                </p:nvSpPr>
                <p:spPr>
                  <a:xfrm>
                    <a:off x="7346320" y="704323"/>
                    <a:ext cx="72000" cy="72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mpd="sng">
                    <a:solidFill>
                      <a:srgbClr val="1C88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7000"/>
                      </a:lnSpc>
                    </a:pPr>
                    <a:endParaRPr lang="de-DE" sz="1450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38" name="Gruppieren 1237"/>
                <p:cNvGrpSpPr/>
                <p:nvPr/>
              </p:nvGrpSpPr>
              <p:grpSpPr>
                <a:xfrm>
                  <a:off x="3231196" y="5797654"/>
                  <a:ext cx="2504442" cy="439650"/>
                  <a:chOff x="4516872" y="678189"/>
                  <a:chExt cx="2504442" cy="439650"/>
                </a:xfrm>
              </p:grpSpPr>
              <p:sp>
                <p:nvSpPr>
                  <p:cNvPr id="1240" name="Ellipse 1239"/>
                  <p:cNvSpPr/>
                  <p:nvPr/>
                </p:nvSpPr>
                <p:spPr>
                  <a:xfrm>
                    <a:off x="5489950" y="678189"/>
                    <a:ext cx="72000" cy="72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mpd="sng">
                    <a:solidFill>
                      <a:srgbClr val="1C88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7000"/>
                      </a:lnSpc>
                    </a:pPr>
                    <a:endParaRPr lang="de-DE" sz="1450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2" name="Ellipse 1241"/>
                  <p:cNvSpPr/>
                  <p:nvPr/>
                </p:nvSpPr>
                <p:spPr>
                  <a:xfrm>
                    <a:off x="4516872" y="794589"/>
                    <a:ext cx="72000" cy="72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mpd="sng">
                    <a:solidFill>
                      <a:srgbClr val="1C88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7000"/>
                      </a:lnSpc>
                    </a:pPr>
                    <a:endParaRPr lang="de-DE" sz="1450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6" name="Ellipse 1245"/>
                  <p:cNvSpPr/>
                  <p:nvPr/>
                </p:nvSpPr>
                <p:spPr>
                  <a:xfrm>
                    <a:off x="6949314" y="1045839"/>
                    <a:ext cx="72000" cy="72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mpd="sng">
                    <a:solidFill>
                      <a:srgbClr val="1C88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7000"/>
                      </a:lnSpc>
                    </a:pPr>
                    <a:endParaRPr lang="de-DE" sz="1450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34" name="Gruppieren 733"/>
          <p:cNvGrpSpPr/>
          <p:nvPr/>
        </p:nvGrpSpPr>
        <p:grpSpPr>
          <a:xfrm>
            <a:off x="817833" y="1974499"/>
            <a:ext cx="9082425" cy="2842153"/>
            <a:chOff x="790242" y="1826415"/>
            <a:chExt cx="9082425" cy="2842153"/>
          </a:xfrm>
        </p:grpSpPr>
        <p:sp>
          <p:nvSpPr>
            <p:cNvPr id="737" name="Ellipse 736"/>
            <p:cNvSpPr/>
            <p:nvPr/>
          </p:nvSpPr>
          <p:spPr>
            <a:xfrm>
              <a:off x="790242" y="1826415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8" name="Ellipse 737"/>
            <p:cNvSpPr/>
            <p:nvPr/>
          </p:nvSpPr>
          <p:spPr>
            <a:xfrm>
              <a:off x="5662922" y="2450027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0" name="Ellipse 739"/>
            <p:cNvSpPr/>
            <p:nvPr/>
          </p:nvSpPr>
          <p:spPr>
            <a:xfrm>
              <a:off x="9692667" y="2829287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2" name="Ellipse 741"/>
            <p:cNvSpPr/>
            <p:nvPr/>
          </p:nvSpPr>
          <p:spPr>
            <a:xfrm>
              <a:off x="6519969" y="4488568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3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11352624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Gewachsene Strukturen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2000"/>
            <a:ext cx="11703096" cy="533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65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ruppieren 930"/>
          <p:cNvGrpSpPr/>
          <p:nvPr/>
        </p:nvGrpSpPr>
        <p:grpSpPr>
          <a:xfrm>
            <a:off x="580245" y="1172389"/>
            <a:ext cx="10412299" cy="5386811"/>
            <a:chOff x="580245" y="1172389"/>
            <a:chExt cx="10412299" cy="5386811"/>
          </a:xfrm>
        </p:grpSpPr>
        <p:grpSp>
          <p:nvGrpSpPr>
            <p:cNvPr id="935" name="Gruppieren 934"/>
            <p:cNvGrpSpPr/>
            <p:nvPr/>
          </p:nvGrpSpPr>
          <p:grpSpPr>
            <a:xfrm>
              <a:off x="580245" y="1172389"/>
              <a:ext cx="10412299" cy="5386811"/>
              <a:chOff x="580245" y="1172389"/>
              <a:chExt cx="10412299" cy="5386811"/>
            </a:xfrm>
          </p:grpSpPr>
          <p:cxnSp>
            <p:nvCxnSpPr>
              <p:cNvPr id="943" name="Gerader Verbinder 942"/>
              <p:cNvCxnSpPr/>
              <p:nvPr/>
            </p:nvCxnSpPr>
            <p:spPr>
              <a:xfrm flipH="1">
                <a:off x="6000750" y="4621591"/>
                <a:ext cx="298" cy="7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Gerader Verbinder 943"/>
              <p:cNvCxnSpPr/>
              <p:nvPr/>
            </p:nvCxnSpPr>
            <p:spPr>
              <a:xfrm flipH="1" flipV="1">
                <a:off x="4903156" y="3967258"/>
                <a:ext cx="623268" cy="9782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Gerader Verbinder 948"/>
              <p:cNvCxnSpPr/>
              <p:nvPr/>
            </p:nvCxnSpPr>
            <p:spPr>
              <a:xfrm flipH="1">
                <a:off x="7222636" y="2839302"/>
                <a:ext cx="538209" cy="1551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Gerader Verbinder 950"/>
              <p:cNvCxnSpPr/>
              <p:nvPr/>
            </p:nvCxnSpPr>
            <p:spPr>
              <a:xfrm flipV="1">
                <a:off x="6786173" y="4400927"/>
                <a:ext cx="441474" cy="9804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Gerader Verbinder 951"/>
              <p:cNvCxnSpPr/>
              <p:nvPr/>
            </p:nvCxnSpPr>
            <p:spPr>
              <a:xfrm flipV="1">
                <a:off x="6153388" y="5354874"/>
                <a:ext cx="634001" cy="247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Gerader Verbinder 953"/>
              <p:cNvCxnSpPr/>
              <p:nvPr/>
            </p:nvCxnSpPr>
            <p:spPr>
              <a:xfrm flipH="1" flipV="1">
                <a:off x="9729051" y="3242540"/>
                <a:ext cx="91910" cy="49202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Gerader Verbinder 959"/>
              <p:cNvCxnSpPr/>
              <p:nvPr/>
            </p:nvCxnSpPr>
            <p:spPr>
              <a:xfrm>
                <a:off x="6007564" y="4661582"/>
                <a:ext cx="689009" cy="6275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Gerader Verbinder 972"/>
              <p:cNvCxnSpPr/>
              <p:nvPr/>
            </p:nvCxnSpPr>
            <p:spPr>
              <a:xfrm>
                <a:off x="5830950" y="4069320"/>
                <a:ext cx="658625" cy="2198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Gerader Verbinder 979"/>
              <p:cNvCxnSpPr/>
              <p:nvPr/>
            </p:nvCxnSpPr>
            <p:spPr>
              <a:xfrm flipV="1">
                <a:off x="6425302" y="3631629"/>
                <a:ext cx="98986" cy="3516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Gerader Verbinder 980"/>
              <p:cNvCxnSpPr/>
              <p:nvPr/>
            </p:nvCxnSpPr>
            <p:spPr>
              <a:xfrm flipH="1">
                <a:off x="5783804" y="2411751"/>
                <a:ext cx="1556741" cy="51279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Gerader Verbinder 981"/>
              <p:cNvCxnSpPr/>
              <p:nvPr/>
            </p:nvCxnSpPr>
            <p:spPr>
              <a:xfrm flipV="1">
                <a:off x="5526424" y="4662698"/>
                <a:ext cx="441988" cy="1300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Gerader Verbinder 984"/>
              <p:cNvCxnSpPr/>
              <p:nvPr/>
            </p:nvCxnSpPr>
            <p:spPr>
              <a:xfrm flipH="1" flipV="1">
                <a:off x="4736013" y="3031377"/>
                <a:ext cx="159094" cy="62215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Gerader Verbinder 985"/>
              <p:cNvCxnSpPr/>
              <p:nvPr/>
            </p:nvCxnSpPr>
            <p:spPr>
              <a:xfrm flipH="1" flipV="1">
                <a:off x="4907317" y="3785911"/>
                <a:ext cx="21768" cy="17493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Gerader Verbinder 986"/>
              <p:cNvCxnSpPr/>
              <p:nvPr/>
            </p:nvCxnSpPr>
            <p:spPr>
              <a:xfrm flipH="1" flipV="1">
                <a:off x="5803566" y="4112274"/>
                <a:ext cx="175241" cy="4991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Gerader Verbinder 987"/>
              <p:cNvCxnSpPr/>
              <p:nvPr/>
            </p:nvCxnSpPr>
            <p:spPr>
              <a:xfrm flipH="1" flipV="1">
                <a:off x="5526424" y="4945536"/>
                <a:ext cx="541312" cy="7493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Gerader Verbinder 988"/>
              <p:cNvCxnSpPr/>
              <p:nvPr/>
            </p:nvCxnSpPr>
            <p:spPr>
              <a:xfrm flipH="1" flipV="1">
                <a:off x="6346045" y="4053312"/>
                <a:ext cx="851028" cy="325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Gerader Verbinder 989"/>
              <p:cNvCxnSpPr/>
              <p:nvPr/>
            </p:nvCxnSpPr>
            <p:spPr>
              <a:xfrm flipH="1">
                <a:off x="2256733" y="3012688"/>
                <a:ext cx="2448551" cy="12894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Gerader Verbinder 990"/>
              <p:cNvCxnSpPr/>
              <p:nvPr/>
            </p:nvCxnSpPr>
            <p:spPr>
              <a:xfrm flipH="1">
                <a:off x="1732962" y="4454918"/>
                <a:ext cx="371019" cy="97324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Gerader Verbinder 999"/>
              <p:cNvCxnSpPr/>
              <p:nvPr/>
            </p:nvCxnSpPr>
            <p:spPr>
              <a:xfrm flipH="1" flipV="1">
                <a:off x="1831975" y="5516563"/>
                <a:ext cx="1271501" cy="4296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Gerader Verbinder 1000"/>
              <p:cNvCxnSpPr/>
              <p:nvPr/>
            </p:nvCxnSpPr>
            <p:spPr>
              <a:xfrm flipH="1" flipV="1">
                <a:off x="2256733" y="4454918"/>
                <a:ext cx="878379" cy="102823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Gerader Verbinder 1001"/>
              <p:cNvCxnSpPr/>
              <p:nvPr/>
            </p:nvCxnSpPr>
            <p:spPr>
              <a:xfrm flipH="1">
                <a:off x="3322887" y="4869160"/>
                <a:ext cx="2019149" cy="66180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Gerader Verbinder 1011"/>
              <p:cNvCxnSpPr/>
              <p:nvPr/>
            </p:nvCxnSpPr>
            <p:spPr>
              <a:xfrm flipH="1">
                <a:off x="3211488" y="3776252"/>
                <a:ext cx="20662" cy="16752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Gerader Verbinder 1012"/>
              <p:cNvCxnSpPr/>
              <p:nvPr/>
            </p:nvCxnSpPr>
            <p:spPr>
              <a:xfrm flipH="1" flipV="1">
                <a:off x="7499464" y="2436285"/>
                <a:ext cx="266657" cy="40301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Gerader Verbinder 1013"/>
              <p:cNvCxnSpPr/>
              <p:nvPr/>
            </p:nvCxnSpPr>
            <p:spPr>
              <a:xfrm flipV="1">
                <a:off x="6605437" y="2401300"/>
                <a:ext cx="762025" cy="10614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Gerader Verbinder 1014"/>
              <p:cNvCxnSpPr/>
              <p:nvPr/>
            </p:nvCxnSpPr>
            <p:spPr>
              <a:xfrm flipH="1" flipV="1">
                <a:off x="1425359" y="2023876"/>
                <a:ext cx="618195" cy="21572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Gerader Verbinder 1015"/>
              <p:cNvCxnSpPr/>
              <p:nvPr/>
            </p:nvCxnSpPr>
            <p:spPr>
              <a:xfrm>
                <a:off x="1360909" y="1442845"/>
                <a:ext cx="142615" cy="1066483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Gerader Verbinder 1016"/>
              <p:cNvCxnSpPr/>
              <p:nvPr/>
            </p:nvCxnSpPr>
            <p:spPr>
              <a:xfrm flipH="1">
                <a:off x="2408676" y="1326840"/>
                <a:ext cx="113115" cy="26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Gerader Verbinder 1023"/>
              <p:cNvCxnSpPr/>
              <p:nvPr/>
            </p:nvCxnSpPr>
            <p:spPr>
              <a:xfrm flipH="1" flipV="1">
                <a:off x="4147759" y="2317411"/>
                <a:ext cx="586992" cy="69527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Gerader Verbinder 1024"/>
              <p:cNvCxnSpPr/>
              <p:nvPr/>
            </p:nvCxnSpPr>
            <p:spPr>
              <a:xfrm flipH="1" flipV="1">
                <a:off x="2052152" y="2240868"/>
                <a:ext cx="2099632" cy="60702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Gerader Verbinder 1041"/>
              <p:cNvCxnSpPr/>
              <p:nvPr/>
            </p:nvCxnSpPr>
            <p:spPr>
              <a:xfrm flipV="1">
                <a:off x="4717027" y="2907802"/>
                <a:ext cx="1071709" cy="895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Gerader Verbinder 1042"/>
              <p:cNvCxnSpPr/>
              <p:nvPr/>
            </p:nvCxnSpPr>
            <p:spPr>
              <a:xfrm flipH="1" flipV="1">
                <a:off x="2045081" y="2240868"/>
                <a:ext cx="135276" cy="22456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Gerader Verbinder 1043"/>
              <p:cNvCxnSpPr/>
              <p:nvPr/>
            </p:nvCxnSpPr>
            <p:spPr>
              <a:xfrm flipH="1" flipV="1">
                <a:off x="7795568" y="2879144"/>
                <a:ext cx="1885024" cy="37021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Gerader Verbinder 1044"/>
              <p:cNvCxnSpPr/>
              <p:nvPr/>
            </p:nvCxnSpPr>
            <p:spPr>
              <a:xfrm flipH="1">
                <a:off x="7243979" y="3780730"/>
                <a:ext cx="2501827" cy="6095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Gerader Verbinder 1060"/>
              <p:cNvCxnSpPr/>
              <p:nvPr/>
            </p:nvCxnSpPr>
            <p:spPr>
              <a:xfrm>
                <a:off x="9847648" y="3780730"/>
                <a:ext cx="1144896" cy="3479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Gerader Verbinder 1061"/>
              <p:cNvCxnSpPr/>
              <p:nvPr/>
            </p:nvCxnSpPr>
            <p:spPr>
              <a:xfrm flipH="1">
                <a:off x="9410153" y="3769759"/>
                <a:ext cx="386574" cy="9305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Gerader Verbinder 1062"/>
              <p:cNvCxnSpPr/>
              <p:nvPr/>
            </p:nvCxnSpPr>
            <p:spPr>
              <a:xfrm>
                <a:off x="6786173" y="5382605"/>
                <a:ext cx="1112682" cy="50479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Gerader Verbinder 1063"/>
              <p:cNvCxnSpPr/>
              <p:nvPr/>
            </p:nvCxnSpPr>
            <p:spPr>
              <a:xfrm>
                <a:off x="6101669" y="5662126"/>
                <a:ext cx="536908" cy="89707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Gerader Verbinder 1064"/>
              <p:cNvCxnSpPr/>
              <p:nvPr/>
            </p:nvCxnSpPr>
            <p:spPr>
              <a:xfrm>
                <a:off x="7148017" y="1283643"/>
                <a:ext cx="279797" cy="10747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Gerader Verbinder 1065"/>
              <p:cNvCxnSpPr/>
              <p:nvPr/>
            </p:nvCxnSpPr>
            <p:spPr>
              <a:xfrm flipV="1">
                <a:off x="2652772" y="1172389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Gerader Verbinder 1066"/>
              <p:cNvCxnSpPr/>
              <p:nvPr/>
            </p:nvCxnSpPr>
            <p:spPr>
              <a:xfrm flipV="1">
                <a:off x="1024139" y="5521738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Gerader Verbinder 1067"/>
              <p:cNvCxnSpPr/>
              <p:nvPr/>
            </p:nvCxnSpPr>
            <p:spPr>
              <a:xfrm>
                <a:off x="806242" y="5017746"/>
                <a:ext cx="841345" cy="422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Gerader Verbinder 1068"/>
              <p:cNvCxnSpPr/>
              <p:nvPr/>
            </p:nvCxnSpPr>
            <p:spPr>
              <a:xfrm flipH="1">
                <a:off x="1517779" y="2234895"/>
                <a:ext cx="510710" cy="27201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Gerader Verbinder 1083"/>
              <p:cNvCxnSpPr/>
              <p:nvPr/>
            </p:nvCxnSpPr>
            <p:spPr>
              <a:xfrm>
                <a:off x="580245" y="1218828"/>
                <a:ext cx="771811" cy="22175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6" name="Gerader Verbinder 935"/>
            <p:cNvCxnSpPr/>
            <p:nvPr/>
          </p:nvCxnSpPr>
          <p:spPr>
            <a:xfrm flipV="1">
              <a:off x="4147759" y="1352182"/>
              <a:ext cx="417615" cy="949388"/>
            </a:xfrm>
            <a:prstGeom prst="line">
              <a:avLst/>
            </a:prstGeom>
            <a:ln w="38100" cmpd="dbl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Energiefluss mit </a:t>
            </a:r>
            <a:r>
              <a:rPr lang="de-DE" dirty="0" err="1">
                <a:solidFill>
                  <a:schemeClr val="tx1"/>
                </a:solidFill>
              </a:rPr>
              <a:t>konv</a:t>
            </a:r>
            <a:r>
              <a:rPr lang="de-DE" dirty="0">
                <a:solidFill>
                  <a:schemeClr val="tx1"/>
                </a:solidFill>
              </a:rPr>
              <a:t>. Erzeugung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043009" y="312738"/>
            <a:ext cx="4160113" cy="197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Verbraucher (Städte und Industrie)</a:t>
            </a:r>
          </a:p>
          <a:p>
            <a:pPr>
              <a:lnSpc>
                <a:spcPct val="97000"/>
              </a:lnSpc>
            </a:pPr>
            <a:r>
              <a:rPr lang="de-DE" b="1" dirty="0">
                <a:solidFill>
                  <a:srgbClr val="FF0000"/>
                </a:solidFill>
              </a:rPr>
              <a:t>Konventionelle (Groß-) Kraftwerke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1C884F"/>
                </a:solidFill>
              </a:rPr>
              <a:t>Einspeisung durch reg. Energien</a:t>
            </a:r>
          </a:p>
          <a:p>
            <a:pPr algn="l">
              <a:lnSpc>
                <a:spcPct val="97000"/>
              </a:lnSpc>
            </a:pPr>
            <a:endParaRPr lang="de-DE" b="1" dirty="0">
              <a:solidFill>
                <a:srgbClr val="1C884F"/>
              </a:solidFill>
            </a:endParaRP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FF7D7D"/>
                </a:solidFill>
              </a:rPr>
              <a:t>380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7030A0"/>
                </a:solidFill>
              </a:rPr>
              <a:t>110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Mittel- und Niederspannung</a:t>
            </a:r>
          </a:p>
        </p:txBody>
      </p:sp>
      <p:grpSp>
        <p:nvGrpSpPr>
          <p:cNvPr id="1101" name="Gruppieren 1100"/>
          <p:cNvGrpSpPr/>
          <p:nvPr/>
        </p:nvGrpSpPr>
        <p:grpSpPr>
          <a:xfrm>
            <a:off x="384436" y="923658"/>
            <a:ext cx="10349373" cy="5297627"/>
            <a:chOff x="384436" y="923658"/>
            <a:chExt cx="10349373" cy="5297627"/>
          </a:xfrm>
        </p:grpSpPr>
        <p:cxnSp>
          <p:nvCxnSpPr>
            <p:cNvPr id="356" name="Gerader Verbinder 355"/>
            <p:cNvCxnSpPr/>
            <p:nvPr/>
          </p:nvCxnSpPr>
          <p:spPr>
            <a:xfrm>
              <a:off x="5242389" y="5084911"/>
              <a:ext cx="79759" cy="16664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Gerader Verbinder 916"/>
            <p:cNvCxnSpPr/>
            <p:nvPr/>
          </p:nvCxnSpPr>
          <p:spPr>
            <a:xfrm flipH="1" flipV="1">
              <a:off x="5022074" y="3872466"/>
              <a:ext cx="230915" cy="3504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Gerader Verbinder 917"/>
            <p:cNvCxnSpPr/>
            <p:nvPr/>
          </p:nvCxnSpPr>
          <p:spPr>
            <a:xfrm flipV="1">
              <a:off x="5165874" y="3842732"/>
              <a:ext cx="68320" cy="4685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Gerader Verbinder 918"/>
            <p:cNvCxnSpPr/>
            <p:nvPr/>
          </p:nvCxnSpPr>
          <p:spPr>
            <a:xfrm>
              <a:off x="5271755" y="3434874"/>
              <a:ext cx="85118" cy="11902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Gerader Verbinder 960"/>
            <p:cNvCxnSpPr/>
            <p:nvPr/>
          </p:nvCxnSpPr>
          <p:spPr>
            <a:xfrm>
              <a:off x="5065201" y="4537429"/>
              <a:ext cx="324514" cy="29607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Gerader Verbinder 961"/>
            <p:cNvCxnSpPr/>
            <p:nvPr/>
          </p:nvCxnSpPr>
          <p:spPr>
            <a:xfrm flipH="1">
              <a:off x="5224527" y="4533755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Gerader Verbinder 962"/>
            <p:cNvCxnSpPr/>
            <p:nvPr/>
          </p:nvCxnSpPr>
          <p:spPr>
            <a:xfrm flipH="1" flipV="1">
              <a:off x="5254419" y="4617856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Gerader Verbinder 963"/>
            <p:cNvCxnSpPr/>
            <p:nvPr/>
          </p:nvCxnSpPr>
          <p:spPr>
            <a:xfrm flipH="1">
              <a:off x="5000773" y="4717198"/>
              <a:ext cx="255685" cy="8321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Gerader Verbinder 973"/>
            <p:cNvCxnSpPr>
              <a:stCxn id="39" idx="6"/>
            </p:cNvCxnSpPr>
            <p:nvPr/>
          </p:nvCxnSpPr>
          <p:spPr>
            <a:xfrm>
              <a:off x="4954347" y="3040885"/>
              <a:ext cx="423153" cy="28518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Gerader Verbinder 974"/>
            <p:cNvCxnSpPr/>
            <p:nvPr/>
          </p:nvCxnSpPr>
          <p:spPr>
            <a:xfrm flipH="1">
              <a:off x="5212312" y="3026322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Gerader Verbinder 975"/>
            <p:cNvCxnSpPr/>
            <p:nvPr/>
          </p:nvCxnSpPr>
          <p:spPr>
            <a:xfrm flipH="1" flipV="1">
              <a:off x="5242204" y="3110423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0" name="Gruppieren 1099"/>
            <p:cNvGrpSpPr/>
            <p:nvPr/>
          </p:nvGrpSpPr>
          <p:grpSpPr>
            <a:xfrm>
              <a:off x="384436" y="923658"/>
              <a:ext cx="10349373" cy="5297627"/>
              <a:chOff x="384436" y="923658"/>
              <a:chExt cx="10349373" cy="5297627"/>
            </a:xfrm>
          </p:grpSpPr>
          <p:grpSp>
            <p:nvGrpSpPr>
              <p:cNvPr id="1099" name="Gruppieren 1098"/>
              <p:cNvGrpSpPr/>
              <p:nvPr/>
            </p:nvGrpSpPr>
            <p:grpSpPr>
              <a:xfrm>
                <a:off x="384436" y="923658"/>
                <a:ext cx="4797590" cy="5056316"/>
                <a:chOff x="384436" y="923658"/>
                <a:chExt cx="4797590" cy="5056316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3269150" y="5622077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>
                  <a:off x="3278998" y="5631110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 flipV="1">
                  <a:off x="3535234" y="5622015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>
                  <a:off x="3693537" y="555468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r Verbinder 315"/>
                <p:cNvCxnSpPr/>
                <p:nvPr/>
              </p:nvCxnSpPr>
              <p:spPr>
                <a:xfrm flipH="1">
                  <a:off x="3640666" y="573755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r Verbinder 316"/>
                <p:cNvCxnSpPr>
                  <a:endCxn id="19" idx="7"/>
                </p:cNvCxnSpPr>
                <p:nvPr/>
              </p:nvCxnSpPr>
              <p:spPr>
                <a:xfrm flipH="1">
                  <a:off x="3341994" y="5734281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426686" y="5806921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 flipH="1" flipV="1">
                  <a:off x="3411334" y="5759274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>
                  <a:endCxn id="17" idx="3"/>
                </p:cNvCxnSpPr>
                <p:nvPr/>
              </p:nvCxnSpPr>
              <p:spPr>
                <a:xfrm flipV="1">
                  <a:off x="2988720" y="5635905"/>
                  <a:ext cx="146392" cy="8965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/>
                <p:cNvCxnSpPr/>
                <p:nvPr/>
              </p:nvCxnSpPr>
              <p:spPr>
                <a:xfrm>
                  <a:off x="2995774" y="5734281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/>
                <p:cNvCxnSpPr/>
                <p:nvPr/>
              </p:nvCxnSpPr>
              <p:spPr>
                <a:xfrm flipH="1">
                  <a:off x="3068618" y="5846485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/>
                <p:cNvCxnSpPr/>
                <p:nvPr/>
              </p:nvCxnSpPr>
              <p:spPr>
                <a:xfrm flipH="1" flipV="1">
                  <a:off x="3137958" y="5871478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643286" y="571938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835548" y="575531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>
                  <a:endCxn id="86" idx="0"/>
                </p:cNvCxnSpPr>
                <p:nvPr/>
              </p:nvCxnSpPr>
              <p:spPr>
                <a:xfrm>
                  <a:off x="4148790" y="5279101"/>
                  <a:ext cx="181490" cy="2306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/>
                <p:cNvCxnSpPr>
                  <a:endCxn id="85" idx="1"/>
                </p:cNvCxnSpPr>
                <p:nvPr/>
              </p:nvCxnSpPr>
              <p:spPr>
                <a:xfrm>
                  <a:off x="4722710" y="5095459"/>
                  <a:ext cx="6965" cy="330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4940019" y="5489062"/>
                  <a:ext cx="110363" cy="1865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>
                  <a:stCxn id="84" idx="1"/>
                </p:cNvCxnSpPr>
                <p:nvPr/>
              </p:nvCxnSpPr>
              <p:spPr>
                <a:xfrm flipH="1" flipV="1">
                  <a:off x="4725500" y="5093237"/>
                  <a:ext cx="177656" cy="32307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 flipV="1">
                  <a:off x="4096528" y="558348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>
                  <a:stCxn id="85" idx="2"/>
                </p:cNvCxnSpPr>
                <p:nvPr/>
              </p:nvCxnSpPr>
              <p:spPr>
                <a:xfrm flipH="1">
                  <a:off x="4632913" y="5454754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/>
                <p:cNvCxnSpPr/>
                <p:nvPr/>
              </p:nvCxnSpPr>
              <p:spPr>
                <a:xfrm>
                  <a:off x="4268364" y="562457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/>
                <p:cNvCxnSpPr/>
                <p:nvPr/>
              </p:nvCxnSpPr>
              <p:spPr>
                <a:xfrm flipH="1" flipV="1">
                  <a:off x="4308243" y="57342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/>
                <p:cNvCxnSpPr/>
                <p:nvPr/>
              </p:nvCxnSpPr>
              <p:spPr>
                <a:xfrm flipH="1" flipV="1">
                  <a:off x="4152696" y="575355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/>
                <p:cNvCxnSpPr/>
                <p:nvPr/>
              </p:nvCxnSpPr>
              <p:spPr>
                <a:xfrm flipH="1" flipV="1">
                  <a:off x="4085519" y="570597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r Verbinder 357"/>
                <p:cNvCxnSpPr/>
                <p:nvPr/>
              </p:nvCxnSpPr>
              <p:spPr>
                <a:xfrm>
                  <a:off x="4677761" y="55779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Gerader Verbinder 358"/>
                <p:cNvCxnSpPr/>
                <p:nvPr/>
              </p:nvCxnSpPr>
              <p:spPr>
                <a:xfrm flipH="1" flipV="1">
                  <a:off x="4717640" y="56876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Gerader Verbinder 359"/>
                <p:cNvCxnSpPr/>
                <p:nvPr/>
              </p:nvCxnSpPr>
              <p:spPr>
                <a:xfrm flipV="1">
                  <a:off x="4858474" y="5570468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Gerader Verbinder 360"/>
                <p:cNvCxnSpPr/>
                <p:nvPr/>
              </p:nvCxnSpPr>
              <p:spPr>
                <a:xfrm flipH="1" flipV="1">
                  <a:off x="4868850" y="579612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Gerader Verbinder 361"/>
                <p:cNvCxnSpPr/>
                <p:nvPr/>
              </p:nvCxnSpPr>
              <p:spPr>
                <a:xfrm flipH="1" flipV="1">
                  <a:off x="4907325" y="574456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/>
                <p:cNvCxnSpPr>
                  <a:stCxn id="102" idx="1"/>
                </p:cNvCxnSpPr>
                <p:nvPr/>
              </p:nvCxnSpPr>
              <p:spPr>
                <a:xfrm flipH="1" flipV="1">
                  <a:off x="5156138" y="4949596"/>
                  <a:ext cx="25888" cy="615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/>
                <p:cNvCxnSpPr/>
                <p:nvPr/>
              </p:nvCxnSpPr>
              <p:spPr>
                <a:xfrm flipV="1">
                  <a:off x="5037483" y="4954691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/>
                <p:cNvCxnSpPr/>
                <p:nvPr/>
              </p:nvCxnSpPr>
              <p:spPr>
                <a:xfrm flipH="1" flipV="1">
                  <a:off x="5047859" y="5180351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Gerader Verbinder 369"/>
                <p:cNvCxnSpPr/>
                <p:nvPr/>
              </p:nvCxnSpPr>
              <p:spPr>
                <a:xfrm flipH="1" flipV="1">
                  <a:off x="5086334" y="51287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Gerader Verbinder 370"/>
                <p:cNvCxnSpPr/>
                <p:nvPr/>
              </p:nvCxnSpPr>
              <p:spPr>
                <a:xfrm flipV="1">
                  <a:off x="4045433" y="527094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Gerader Verbinder 371"/>
                <p:cNvCxnSpPr/>
                <p:nvPr/>
              </p:nvCxnSpPr>
              <p:spPr>
                <a:xfrm flipH="1" flipV="1">
                  <a:off x="4055809" y="549660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Gerader Verbinder 372"/>
                <p:cNvCxnSpPr/>
                <p:nvPr/>
              </p:nvCxnSpPr>
              <p:spPr>
                <a:xfrm flipH="1" flipV="1">
                  <a:off x="4094284" y="54450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r Verbinder 410"/>
                <p:cNvCxnSpPr/>
                <p:nvPr/>
              </p:nvCxnSpPr>
              <p:spPr>
                <a:xfrm flipH="1" flipV="1">
                  <a:off x="4776272" y="51571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Gerader Verbinder 475"/>
                <p:cNvCxnSpPr/>
                <p:nvPr/>
              </p:nvCxnSpPr>
              <p:spPr>
                <a:xfrm flipV="1">
                  <a:off x="3878583" y="472923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Gerader Verbinder 476"/>
                <p:cNvCxnSpPr/>
                <p:nvPr/>
              </p:nvCxnSpPr>
              <p:spPr>
                <a:xfrm>
                  <a:off x="4050419" y="477032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Gerader Verbinder 477"/>
                <p:cNvCxnSpPr/>
                <p:nvPr/>
              </p:nvCxnSpPr>
              <p:spPr>
                <a:xfrm flipH="1" flipV="1">
                  <a:off x="4090298" y="48800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Gerader Verbinder 478"/>
                <p:cNvCxnSpPr/>
                <p:nvPr/>
              </p:nvCxnSpPr>
              <p:spPr>
                <a:xfrm flipH="1" flipV="1">
                  <a:off x="3934751" y="48993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Gerader Verbinder 479"/>
                <p:cNvCxnSpPr/>
                <p:nvPr/>
              </p:nvCxnSpPr>
              <p:spPr>
                <a:xfrm flipH="1" flipV="1">
                  <a:off x="3867574" y="485173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Gerader Verbinder 480"/>
                <p:cNvCxnSpPr/>
                <p:nvPr/>
              </p:nvCxnSpPr>
              <p:spPr>
                <a:xfrm flipV="1">
                  <a:off x="1991420" y="500663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>
                  <a:off x="2163256" y="504772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 flipH="1" flipV="1">
                  <a:off x="2203135" y="51574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H="1" flipV="1">
                  <a:off x="2047588" y="517670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r Verbinder 484"/>
                <p:cNvCxnSpPr/>
                <p:nvPr/>
              </p:nvCxnSpPr>
              <p:spPr>
                <a:xfrm flipH="1" flipV="1">
                  <a:off x="1980411" y="512912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Gerader Verbinder 490"/>
                <p:cNvCxnSpPr/>
                <p:nvPr/>
              </p:nvCxnSpPr>
              <p:spPr>
                <a:xfrm flipV="1">
                  <a:off x="3376107" y="4358593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Gerader Verbinder 491"/>
                <p:cNvCxnSpPr/>
                <p:nvPr/>
              </p:nvCxnSpPr>
              <p:spPr>
                <a:xfrm>
                  <a:off x="3547943" y="4399686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Gerader Verbinder 492"/>
                <p:cNvCxnSpPr/>
                <p:nvPr/>
              </p:nvCxnSpPr>
              <p:spPr>
                <a:xfrm flipH="1" flipV="1">
                  <a:off x="3587822" y="45093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Gerader Verbinder 493"/>
                <p:cNvCxnSpPr/>
                <p:nvPr/>
              </p:nvCxnSpPr>
              <p:spPr>
                <a:xfrm flipH="1" flipV="1">
                  <a:off x="3432275" y="452866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/>
                <p:cNvCxnSpPr/>
                <p:nvPr/>
              </p:nvCxnSpPr>
              <p:spPr>
                <a:xfrm flipH="1" flipV="1">
                  <a:off x="3365098" y="44810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/>
                <p:cNvCxnSpPr/>
                <p:nvPr/>
              </p:nvCxnSpPr>
              <p:spPr>
                <a:xfrm flipV="1">
                  <a:off x="2296065" y="348249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Gerader Verbinder 496"/>
                <p:cNvCxnSpPr/>
                <p:nvPr/>
              </p:nvCxnSpPr>
              <p:spPr>
                <a:xfrm>
                  <a:off x="2467901" y="352358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r Verbinder 497"/>
                <p:cNvCxnSpPr/>
                <p:nvPr/>
              </p:nvCxnSpPr>
              <p:spPr>
                <a:xfrm flipH="1" flipV="1">
                  <a:off x="2507780" y="363329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Gerader Verbinder 498"/>
                <p:cNvCxnSpPr/>
                <p:nvPr/>
              </p:nvCxnSpPr>
              <p:spPr>
                <a:xfrm flipH="1" flipV="1">
                  <a:off x="2352233" y="365256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Gerader Verbinder 499"/>
                <p:cNvCxnSpPr/>
                <p:nvPr/>
              </p:nvCxnSpPr>
              <p:spPr>
                <a:xfrm flipH="1" flipV="1">
                  <a:off x="2285056" y="360498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Gerader Verbinder 500"/>
                <p:cNvCxnSpPr/>
                <p:nvPr/>
              </p:nvCxnSpPr>
              <p:spPr>
                <a:xfrm flipV="1">
                  <a:off x="1444033" y="491223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Gerader Verbinder 501"/>
                <p:cNvCxnSpPr/>
                <p:nvPr/>
              </p:nvCxnSpPr>
              <p:spPr>
                <a:xfrm>
                  <a:off x="1615869" y="49533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Gerader Verbinder 502"/>
                <p:cNvCxnSpPr/>
                <p:nvPr/>
              </p:nvCxnSpPr>
              <p:spPr>
                <a:xfrm flipH="1" flipV="1">
                  <a:off x="1655748" y="50630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Gerader Verbinder 503"/>
                <p:cNvCxnSpPr/>
                <p:nvPr/>
              </p:nvCxnSpPr>
              <p:spPr>
                <a:xfrm flipH="1" flipV="1">
                  <a:off x="1500201" y="5082308"/>
                  <a:ext cx="72494" cy="731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r Verbinder 504"/>
                <p:cNvCxnSpPr/>
                <p:nvPr/>
              </p:nvCxnSpPr>
              <p:spPr>
                <a:xfrm flipH="1">
                  <a:off x="1433024" y="5015032"/>
                  <a:ext cx="50280" cy="196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r Verbinder 510"/>
                <p:cNvCxnSpPr/>
                <p:nvPr/>
              </p:nvCxnSpPr>
              <p:spPr>
                <a:xfrm flipV="1">
                  <a:off x="1445668" y="298099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Gerader Verbinder 511"/>
                <p:cNvCxnSpPr/>
                <p:nvPr/>
              </p:nvCxnSpPr>
              <p:spPr>
                <a:xfrm>
                  <a:off x="1617504" y="302209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Gerader Verbinder 512"/>
                <p:cNvCxnSpPr/>
                <p:nvPr/>
              </p:nvCxnSpPr>
              <p:spPr>
                <a:xfrm flipH="1" flipV="1">
                  <a:off x="1657383" y="313179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Gerader Verbinder 513"/>
                <p:cNvCxnSpPr/>
                <p:nvPr/>
              </p:nvCxnSpPr>
              <p:spPr>
                <a:xfrm flipH="1" flipV="1">
                  <a:off x="1501836" y="315107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Gerader Verbinder 514"/>
                <p:cNvCxnSpPr/>
                <p:nvPr/>
              </p:nvCxnSpPr>
              <p:spPr>
                <a:xfrm flipH="1" flipV="1">
                  <a:off x="1434659" y="310349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Gerader Verbinder 515"/>
                <p:cNvCxnSpPr/>
                <p:nvPr/>
              </p:nvCxnSpPr>
              <p:spPr>
                <a:xfrm flipV="1">
                  <a:off x="3959174" y="342700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Gerader Verbinder 516"/>
                <p:cNvCxnSpPr/>
                <p:nvPr/>
              </p:nvCxnSpPr>
              <p:spPr>
                <a:xfrm>
                  <a:off x="4131010" y="346810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Gerader Verbinder 517"/>
                <p:cNvCxnSpPr/>
                <p:nvPr/>
              </p:nvCxnSpPr>
              <p:spPr>
                <a:xfrm flipH="1" flipV="1">
                  <a:off x="4170889" y="357780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Gerader Verbinder 518"/>
                <p:cNvCxnSpPr/>
                <p:nvPr/>
              </p:nvCxnSpPr>
              <p:spPr>
                <a:xfrm flipH="1" flipV="1">
                  <a:off x="4015342" y="359708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Gerader Verbinder 519"/>
                <p:cNvCxnSpPr/>
                <p:nvPr/>
              </p:nvCxnSpPr>
              <p:spPr>
                <a:xfrm flipH="1" flipV="1">
                  <a:off x="3948165" y="354950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Gerader Verbinder 520"/>
                <p:cNvCxnSpPr/>
                <p:nvPr/>
              </p:nvCxnSpPr>
              <p:spPr>
                <a:xfrm flipV="1">
                  <a:off x="2347331" y="256674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Gerader Verbinder 521"/>
                <p:cNvCxnSpPr/>
                <p:nvPr/>
              </p:nvCxnSpPr>
              <p:spPr>
                <a:xfrm>
                  <a:off x="2519167" y="260784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Gerader Verbinder 522"/>
                <p:cNvCxnSpPr/>
                <p:nvPr/>
              </p:nvCxnSpPr>
              <p:spPr>
                <a:xfrm flipH="1" flipV="1">
                  <a:off x="2559046" y="271754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Gerader Verbinder 523"/>
                <p:cNvCxnSpPr/>
                <p:nvPr/>
              </p:nvCxnSpPr>
              <p:spPr>
                <a:xfrm flipH="1" flipV="1">
                  <a:off x="2403499" y="273682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Gerader Verbinder 524"/>
                <p:cNvCxnSpPr/>
                <p:nvPr/>
              </p:nvCxnSpPr>
              <p:spPr>
                <a:xfrm flipH="1" flipV="1">
                  <a:off x="2336322" y="268924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Gerader Verbinder 525"/>
                <p:cNvCxnSpPr/>
                <p:nvPr/>
              </p:nvCxnSpPr>
              <p:spPr>
                <a:xfrm flipV="1">
                  <a:off x="1596934" y="203538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Gerader Verbinder 526"/>
                <p:cNvCxnSpPr/>
                <p:nvPr/>
              </p:nvCxnSpPr>
              <p:spPr>
                <a:xfrm>
                  <a:off x="1768770" y="207647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Gerader Verbinder 527"/>
                <p:cNvCxnSpPr/>
                <p:nvPr/>
              </p:nvCxnSpPr>
              <p:spPr>
                <a:xfrm flipH="1" flipV="1">
                  <a:off x="1808649" y="218617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Gerader Verbinder 528"/>
                <p:cNvCxnSpPr/>
                <p:nvPr/>
              </p:nvCxnSpPr>
              <p:spPr>
                <a:xfrm flipH="1" flipV="1">
                  <a:off x="1653102" y="220545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Gerader Verbinder 529"/>
                <p:cNvCxnSpPr/>
                <p:nvPr/>
              </p:nvCxnSpPr>
              <p:spPr>
                <a:xfrm flipH="1" flipV="1">
                  <a:off x="1585925" y="215787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Gerader Verbinder 530"/>
                <p:cNvCxnSpPr/>
                <p:nvPr/>
              </p:nvCxnSpPr>
              <p:spPr>
                <a:xfrm flipV="1">
                  <a:off x="468684" y="176461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Gerader Verbinder 531"/>
                <p:cNvCxnSpPr/>
                <p:nvPr/>
              </p:nvCxnSpPr>
              <p:spPr>
                <a:xfrm>
                  <a:off x="640520" y="180570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Gerader Verbinder 532"/>
                <p:cNvCxnSpPr/>
                <p:nvPr/>
              </p:nvCxnSpPr>
              <p:spPr>
                <a:xfrm flipH="1" flipV="1">
                  <a:off x="680399" y="191540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Gerader Verbinder 533"/>
                <p:cNvCxnSpPr/>
                <p:nvPr/>
              </p:nvCxnSpPr>
              <p:spPr>
                <a:xfrm flipH="1" flipV="1">
                  <a:off x="524852" y="193468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Gerader Verbinder 534"/>
                <p:cNvCxnSpPr/>
                <p:nvPr/>
              </p:nvCxnSpPr>
              <p:spPr>
                <a:xfrm flipH="1" flipV="1">
                  <a:off x="457675" y="188710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Gerader Verbinder 535"/>
                <p:cNvCxnSpPr/>
                <p:nvPr/>
              </p:nvCxnSpPr>
              <p:spPr>
                <a:xfrm flipV="1">
                  <a:off x="2980786" y="1477423"/>
                  <a:ext cx="711950" cy="878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Gerader Verbinder 537"/>
                <p:cNvCxnSpPr/>
                <p:nvPr/>
              </p:nvCxnSpPr>
              <p:spPr>
                <a:xfrm flipV="1">
                  <a:off x="3135112" y="1301959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r Verbinder 539"/>
                <p:cNvCxnSpPr/>
                <p:nvPr/>
              </p:nvCxnSpPr>
              <p:spPr>
                <a:xfrm>
                  <a:off x="3303196" y="1549968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/>
                <p:cNvCxnSpPr>
                  <a:stCxn id="121" idx="5"/>
                </p:cNvCxnSpPr>
                <p:nvPr/>
              </p:nvCxnSpPr>
              <p:spPr>
                <a:xfrm>
                  <a:off x="2706179" y="1403216"/>
                  <a:ext cx="217205" cy="1559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/>
                <p:cNvCxnSpPr/>
                <p:nvPr/>
              </p:nvCxnSpPr>
              <p:spPr>
                <a:xfrm flipH="1">
                  <a:off x="2700810" y="1440657"/>
                  <a:ext cx="71119" cy="1913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/>
                <p:cNvCxnSpPr/>
                <p:nvPr/>
              </p:nvCxnSpPr>
              <p:spPr>
                <a:xfrm flipV="1">
                  <a:off x="2737565" y="1399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/>
                <p:cNvCxnSpPr/>
                <p:nvPr/>
              </p:nvCxnSpPr>
              <p:spPr>
                <a:xfrm flipV="1">
                  <a:off x="3332502" y="1401349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/>
                <p:cNvCxnSpPr/>
                <p:nvPr/>
              </p:nvCxnSpPr>
              <p:spPr>
                <a:xfrm>
                  <a:off x="3562368" y="150114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/>
                <p:cNvCxnSpPr/>
                <p:nvPr/>
              </p:nvCxnSpPr>
              <p:spPr>
                <a:xfrm flipH="1" flipV="1">
                  <a:off x="3341994" y="1597261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Gerader Verbinder 559"/>
                <p:cNvCxnSpPr/>
                <p:nvPr/>
              </p:nvCxnSpPr>
              <p:spPr>
                <a:xfrm>
                  <a:off x="3206154" y="1389987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r Verbinder 560"/>
                <p:cNvCxnSpPr>
                  <a:stCxn id="118" idx="7"/>
                </p:cNvCxnSpPr>
                <p:nvPr/>
              </p:nvCxnSpPr>
              <p:spPr>
                <a:xfrm flipV="1">
                  <a:off x="2030764" y="1099123"/>
                  <a:ext cx="537898" cy="563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Gerader Verbinder 561"/>
                <p:cNvCxnSpPr/>
                <p:nvPr/>
              </p:nvCxnSpPr>
              <p:spPr>
                <a:xfrm flipV="1">
                  <a:off x="2011038" y="92365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Gerader Verbinder 562"/>
                <p:cNvCxnSpPr/>
                <p:nvPr/>
              </p:nvCxnSpPr>
              <p:spPr>
                <a:xfrm>
                  <a:off x="2170382" y="1149097"/>
                  <a:ext cx="111961" cy="1819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r Verbinder 563"/>
                <p:cNvCxnSpPr/>
                <p:nvPr/>
              </p:nvCxnSpPr>
              <p:spPr>
                <a:xfrm flipV="1">
                  <a:off x="2208428" y="102304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Gerader Verbinder 564"/>
                <p:cNvCxnSpPr>
                  <a:endCxn id="121" idx="2"/>
                </p:cNvCxnSpPr>
                <p:nvPr/>
              </p:nvCxnSpPr>
              <p:spPr>
                <a:xfrm>
                  <a:off x="2438294" y="1122845"/>
                  <a:ext cx="83497" cy="2039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Gerader Verbinder 565"/>
                <p:cNvCxnSpPr>
                  <a:stCxn id="119" idx="1"/>
                </p:cNvCxnSpPr>
                <p:nvPr/>
              </p:nvCxnSpPr>
              <p:spPr>
                <a:xfrm flipH="1" flipV="1">
                  <a:off x="2200576" y="1190392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r Verbinder 566"/>
                <p:cNvCxnSpPr/>
                <p:nvPr/>
              </p:nvCxnSpPr>
              <p:spPr>
                <a:xfrm>
                  <a:off x="2082080" y="101168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Gerader Verbinder 572"/>
                <p:cNvCxnSpPr/>
                <p:nvPr/>
              </p:nvCxnSpPr>
              <p:spPr>
                <a:xfrm flipH="1">
                  <a:off x="1972419" y="1155863"/>
                  <a:ext cx="20151" cy="2086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Gerader Verbinder 575"/>
                <p:cNvCxnSpPr/>
                <p:nvPr/>
              </p:nvCxnSpPr>
              <p:spPr>
                <a:xfrm flipV="1">
                  <a:off x="1982939" y="129599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r Verbinder 576"/>
                <p:cNvCxnSpPr/>
                <p:nvPr/>
              </p:nvCxnSpPr>
              <p:spPr>
                <a:xfrm>
                  <a:off x="1891059" y="1271729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Gerader Verbinder 577"/>
                <p:cNvCxnSpPr/>
                <p:nvPr/>
              </p:nvCxnSpPr>
              <p:spPr>
                <a:xfrm>
                  <a:off x="2066742" y="1813725"/>
                  <a:ext cx="128896" cy="724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Gerader Verbinder 578"/>
                <p:cNvCxnSpPr/>
                <p:nvPr/>
              </p:nvCxnSpPr>
              <p:spPr>
                <a:xfrm flipH="1" flipV="1">
                  <a:off x="1973521" y="1684136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r Verbinder 579"/>
                <p:cNvCxnSpPr>
                  <a:endCxn id="113" idx="1"/>
                </p:cNvCxnSpPr>
                <p:nvPr/>
              </p:nvCxnSpPr>
              <p:spPr>
                <a:xfrm>
                  <a:off x="1739517" y="1746626"/>
                  <a:ext cx="79701" cy="2149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Gerader Verbinder 580"/>
                <p:cNvCxnSpPr/>
                <p:nvPr/>
              </p:nvCxnSpPr>
              <p:spPr>
                <a:xfrm flipV="1">
                  <a:off x="1807214" y="1843604"/>
                  <a:ext cx="53938" cy="4998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Gerader Verbinder 581"/>
                <p:cNvCxnSpPr>
                  <a:endCxn id="114" idx="1"/>
                </p:cNvCxnSpPr>
                <p:nvPr/>
              </p:nvCxnSpPr>
              <p:spPr>
                <a:xfrm>
                  <a:off x="1511745" y="178909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r Verbinder 582"/>
                <p:cNvCxnSpPr/>
                <p:nvPr/>
              </p:nvCxnSpPr>
              <p:spPr>
                <a:xfrm flipV="1">
                  <a:off x="740879" y="1452465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Gerader Verbinder 583"/>
                <p:cNvCxnSpPr/>
                <p:nvPr/>
              </p:nvCxnSpPr>
              <p:spPr>
                <a:xfrm>
                  <a:off x="1026395" y="1672993"/>
                  <a:ext cx="6587" cy="824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Gerader Verbinder 584"/>
                <p:cNvCxnSpPr/>
                <p:nvPr/>
              </p:nvCxnSpPr>
              <p:spPr>
                <a:xfrm flipV="1">
                  <a:off x="938269" y="155185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Gerader Verbinder 585"/>
                <p:cNvCxnSpPr>
                  <a:endCxn id="116" idx="2"/>
                </p:cNvCxnSpPr>
                <p:nvPr/>
              </p:nvCxnSpPr>
              <p:spPr>
                <a:xfrm>
                  <a:off x="821231" y="1649939"/>
                  <a:ext cx="90193" cy="19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Gerader Verbinder 586"/>
                <p:cNvCxnSpPr/>
                <p:nvPr/>
              </p:nvCxnSpPr>
              <p:spPr>
                <a:xfrm flipH="1" flipV="1">
                  <a:off x="939243" y="1661867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Gerader Verbinder 587"/>
                <p:cNvCxnSpPr/>
                <p:nvPr/>
              </p:nvCxnSpPr>
              <p:spPr>
                <a:xfrm>
                  <a:off x="811921" y="1540493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r Verbinder 591"/>
                <p:cNvCxnSpPr/>
                <p:nvPr/>
              </p:nvCxnSpPr>
              <p:spPr>
                <a:xfrm flipV="1">
                  <a:off x="384436" y="1264153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Gerader Verbinder 592"/>
                <p:cNvCxnSpPr/>
                <p:nvPr/>
              </p:nvCxnSpPr>
              <p:spPr>
                <a:xfrm flipV="1">
                  <a:off x="581826" y="136354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Gerader Verbinder 593"/>
                <p:cNvCxnSpPr/>
                <p:nvPr/>
              </p:nvCxnSpPr>
              <p:spPr>
                <a:xfrm>
                  <a:off x="455478" y="1352181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r Verbinder 594"/>
                <p:cNvCxnSpPr>
                  <a:stCxn id="113" idx="5"/>
                </p:cNvCxnSpPr>
                <p:nvPr/>
              </p:nvCxnSpPr>
              <p:spPr>
                <a:xfrm>
                  <a:off x="1895594" y="2032026"/>
                  <a:ext cx="115379" cy="13049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Gerader Verbinder 598"/>
                <p:cNvCxnSpPr>
                  <a:endCxn id="114" idx="6"/>
                </p:cNvCxnSpPr>
                <p:nvPr/>
              </p:nvCxnSpPr>
              <p:spPr>
                <a:xfrm flipH="1">
                  <a:off x="1687512" y="1990540"/>
                  <a:ext cx="169547" cy="158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Gerader Verbinder 605"/>
                <p:cNvCxnSpPr/>
                <p:nvPr/>
              </p:nvCxnSpPr>
              <p:spPr>
                <a:xfrm flipV="1">
                  <a:off x="1587079" y="181773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Gerader Verbinder 607"/>
                <p:cNvCxnSpPr/>
                <p:nvPr/>
              </p:nvCxnSpPr>
              <p:spPr>
                <a:xfrm>
                  <a:off x="1553125" y="197108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Gerader Verbinder 610"/>
                <p:cNvCxnSpPr/>
                <p:nvPr/>
              </p:nvCxnSpPr>
              <p:spPr>
                <a:xfrm flipH="1" flipV="1">
                  <a:off x="1684626" y="1840316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024802" y="1810264"/>
                  <a:ext cx="50323" cy="1642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Gerader Verbinder 617"/>
                <p:cNvCxnSpPr/>
                <p:nvPr/>
              </p:nvCxnSpPr>
              <p:spPr>
                <a:xfrm flipV="1">
                  <a:off x="1978226" y="1886592"/>
                  <a:ext cx="61214" cy="341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>
                  <a:off x="1960811" y="1741499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Gerader Verbinder 623"/>
                <p:cNvCxnSpPr/>
                <p:nvPr/>
              </p:nvCxnSpPr>
              <p:spPr>
                <a:xfrm flipH="1" flipV="1">
                  <a:off x="1606114" y="1591558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Gerader Verbinder 624"/>
                <p:cNvCxnSpPr/>
                <p:nvPr/>
              </p:nvCxnSpPr>
              <p:spPr>
                <a:xfrm>
                  <a:off x="1593404" y="1648921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Gerader Verbinder 625"/>
                <p:cNvCxnSpPr/>
                <p:nvPr/>
              </p:nvCxnSpPr>
              <p:spPr>
                <a:xfrm flipV="1">
                  <a:off x="868323" y="286724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Gerader Verbinder 626"/>
                <p:cNvCxnSpPr/>
                <p:nvPr/>
              </p:nvCxnSpPr>
              <p:spPr>
                <a:xfrm>
                  <a:off x="1040159" y="290833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Gerader Verbinder 627"/>
                <p:cNvCxnSpPr/>
                <p:nvPr/>
              </p:nvCxnSpPr>
              <p:spPr>
                <a:xfrm flipH="1" flipV="1">
                  <a:off x="1080038" y="30180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r Verbinder 628"/>
                <p:cNvCxnSpPr/>
                <p:nvPr/>
              </p:nvCxnSpPr>
              <p:spPr>
                <a:xfrm flipH="1" flipV="1">
                  <a:off x="924491" y="303731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H="1" flipV="1">
                  <a:off x="857314" y="29897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 flipV="1">
                  <a:off x="1166983" y="2855142"/>
                  <a:ext cx="123884" cy="87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H="1" flipV="1">
                  <a:off x="1117229" y="2595861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Gerader Verbinder 632"/>
                <p:cNvCxnSpPr/>
                <p:nvPr/>
              </p:nvCxnSpPr>
              <p:spPr>
                <a:xfrm>
                  <a:off x="1044054" y="26941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Gerader Verbinder 658"/>
                <p:cNvCxnSpPr/>
                <p:nvPr/>
              </p:nvCxnSpPr>
              <p:spPr>
                <a:xfrm flipH="1">
                  <a:off x="1109115" y="2550523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Gerader Verbinder 660"/>
                <p:cNvCxnSpPr>
                  <a:stCxn id="128" idx="1"/>
                </p:cNvCxnSpPr>
                <p:nvPr/>
              </p:nvCxnSpPr>
              <p:spPr>
                <a:xfrm flipH="1" flipV="1">
                  <a:off x="1326014" y="2859249"/>
                  <a:ext cx="321308" cy="527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Gerader Verbinder 663"/>
                <p:cNvCxnSpPr/>
                <p:nvPr/>
              </p:nvCxnSpPr>
              <p:spPr>
                <a:xfrm flipV="1">
                  <a:off x="1706026" y="264946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Gerader Verbinder 664"/>
                <p:cNvCxnSpPr/>
                <p:nvPr/>
              </p:nvCxnSpPr>
              <p:spPr>
                <a:xfrm flipV="1">
                  <a:off x="1760403" y="2853880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Gerader Verbinder 666"/>
                <p:cNvCxnSpPr/>
                <p:nvPr/>
              </p:nvCxnSpPr>
              <p:spPr>
                <a:xfrm>
                  <a:off x="1777068" y="273749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Gerader Verbinder 667"/>
                <p:cNvCxnSpPr/>
                <p:nvPr/>
              </p:nvCxnSpPr>
              <p:spPr>
                <a:xfrm>
                  <a:off x="2283388" y="2468183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r Verbinder 668"/>
                <p:cNvCxnSpPr>
                  <a:stCxn id="127" idx="2"/>
                </p:cNvCxnSpPr>
                <p:nvPr/>
              </p:nvCxnSpPr>
              <p:spPr>
                <a:xfrm flipH="1" flipV="1">
                  <a:off x="2322186" y="2515476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Gerader Verbinder 673"/>
                <p:cNvCxnSpPr/>
                <p:nvPr/>
              </p:nvCxnSpPr>
              <p:spPr>
                <a:xfrm flipV="1">
                  <a:off x="2270016" y="2283613"/>
                  <a:ext cx="175399" cy="1367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r Verbinder 674"/>
                <p:cNvCxnSpPr/>
                <p:nvPr/>
              </p:nvCxnSpPr>
              <p:spPr>
                <a:xfrm flipV="1">
                  <a:off x="2362494" y="2350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Gerader Verbinder 675"/>
                <p:cNvCxnSpPr>
                  <a:stCxn id="125" idx="6"/>
                </p:cNvCxnSpPr>
                <p:nvPr/>
              </p:nvCxnSpPr>
              <p:spPr>
                <a:xfrm>
                  <a:off x="2135560" y="2240868"/>
                  <a:ext cx="166958" cy="1505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Gerader Verbinder 677"/>
                <p:cNvCxnSpPr/>
                <p:nvPr/>
              </p:nvCxnSpPr>
              <p:spPr>
                <a:xfrm flipV="1">
                  <a:off x="1297656" y="411227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Gerader Verbinder 678"/>
                <p:cNvCxnSpPr/>
                <p:nvPr/>
              </p:nvCxnSpPr>
              <p:spPr>
                <a:xfrm>
                  <a:off x="1469492" y="415336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Gerader Verbinder 679"/>
                <p:cNvCxnSpPr/>
                <p:nvPr/>
              </p:nvCxnSpPr>
              <p:spPr>
                <a:xfrm flipH="1" flipV="1">
                  <a:off x="1509371" y="42630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r Verbinder 680"/>
                <p:cNvCxnSpPr/>
                <p:nvPr/>
              </p:nvCxnSpPr>
              <p:spPr>
                <a:xfrm flipH="1" flipV="1">
                  <a:off x="1353824" y="428234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Gerader Verbinder 681"/>
                <p:cNvCxnSpPr/>
                <p:nvPr/>
              </p:nvCxnSpPr>
              <p:spPr>
                <a:xfrm flipH="1" flipV="1">
                  <a:off x="1286647" y="42347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Gerader Verbinder 682"/>
                <p:cNvCxnSpPr/>
                <p:nvPr/>
              </p:nvCxnSpPr>
              <p:spPr>
                <a:xfrm>
                  <a:off x="1579924" y="411816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r Verbinder 683"/>
                <p:cNvCxnSpPr/>
                <p:nvPr/>
              </p:nvCxnSpPr>
              <p:spPr>
                <a:xfrm flipH="1" flipV="1">
                  <a:off x="1618722" y="416545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Gerader Verbinder 684"/>
                <p:cNvCxnSpPr/>
                <p:nvPr/>
              </p:nvCxnSpPr>
              <p:spPr>
                <a:xfrm flipV="1">
                  <a:off x="1566552" y="3685175"/>
                  <a:ext cx="554978" cy="3851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Gerader Verbinder 685"/>
                <p:cNvCxnSpPr>
                  <a:endCxn id="82" idx="2"/>
                </p:cNvCxnSpPr>
                <p:nvPr/>
              </p:nvCxnSpPr>
              <p:spPr>
                <a:xfrm flipV="1">
                  <a:off x="1659030" y="4001046"/>
                  <a:ext cx="272729" cy="55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r Verbinder 686"/>
                <p:cNvCxnSpPr/>
                <p:nvPr/>
              </p:nvCxnSpPr>
              <p:spPr>
                <a:xfrm>
                  <a:off x="1285960" y="393586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Gerader Verbinder 691"/>
                <p:cNvCxnSpPr/>
                <p:nvPr/>
              </p:nvCxnSpPr>
              <p:spPr>
                <a:xfrm flipH="1" flipV="1">
                  <a:off x="1415480" y="386104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Gerader Verbinder 695"/>
                <p:cNvCxnSpPr/>
                <p:nvPr/>
              </p:nvCxnSpPr>
              <p:spPr>
                <a:xfrm flipH="1" flipV="1">
                  <a:off x="1788959" y="368035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Gerader Verbinder 696"/>
                <p:cNvCxnSpPr/>
                <p:nvPr/>
              </p:nvCxnSpPr>
              <p:spPr>
                <a:xfrm>
                  <a:off x="1715784" y="377867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Gerader Verbinder 697"/>
                <p:cNvCxnSpPr/>
                <p:nvPr/>
              </p:nvCxnSpPr>
              <p:spPr>
                <a:xfrm flipH="1">
                  <a:off x="1780845" y="3635019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Gerader Verbinder 698"/>
                <p:cNvCxnSpPr/>
                <p:nvPr/>
              </p:nvCxnSpPr>
              <p:spPr>
                <a:xfrm>
                  <a:off x="1967649" y="400380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Gerader Verbinder 699"/>
                <p:cNvCxnSpPr/>
                <p:nvPr/>
              </p:nvCxnSpPr>
              <p:spPr>
                <a:xfrm flipH="1" flipV="1">
                  <a:off x="2007528" y="41135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Gerader Verbinder 700"/>
                <p:cNvCxnSpPr>
                  <a:endCxn id="27" idx="1"/>
                </p:cNvCxnSpPr>
                <p:nvPr/>
              </p:nvCxnSpPr>
              <p:spPr>
                <a:xfrm>
                  <a:off x="2127228" y="3399174"/>
                  <a:ext cx="410381" cy="6264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Gerader Verbinder 702"/>
                <p:cNvCxnSpPr>
                  <a:endCxn id="81" idx="2"/>
                </p:cNvCxnSpPr>
                <p:nvPr/>
              </p:nvCxnSpPr>
              <p:spPr>
                <a:xfrm>
                  <a:off x="2179159" y="3985114"/>
                  <a:ext cx="136421" cy="63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Gerader Verbinder 704"/>
                <p:cNvCxnSpPr/>
                <p:nvPr/>
              </p:nvCxnSpPr>
              <p:spPr>
                <a:xfrm>
                  <a:off x="2417424" y="4001027"/>
                  <a:ext cx="105856" cy="696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Gerader Verbinder 705"/>
                <p:cNvCxnSpPr/>
                <p:nvPr/>
              </p:nvCxnSpPr>
              <p:spPr>
                <a:xfrm flipV="1">
                  <a:off x="2465936" y="398899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Gerader Verbinder 708"/>
                <p:cNvCxnSpPr/>
                <p:nvPr/>
              </p:nvCxnSpPr>
              <p:spPr>
                <a:xfrm flipV="1">
                  <a:off x="2413384" y="3771929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Gerader Verbinder 709"/>
                <p:cNvCxnSpPr/>
                <p:nvPr/>
              </p:nvCxnSpPr>
              <p:spPr>
                <a:xfrm>
                  <a:off x="2374267" y="3824024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Gerader Verbinder 710"/>
                <p:cNvCxnSpPr/>
                <p:nvPr/>
              </p:nvCxnSpPr>
              <p:spPr>
                <a:xfrm flipH="1">
                  <a:off x="2506331" y="3828808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Gerader Verbinder 712"/>
                <p:cNvCxnSpPr/>
                <p:nvPr/>
              </p:nvCxnSpPr>
              <p:spPr>
                <a:xfrm>
                  <a:off x="2637071" y="348885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Gerader Verbinder 713"/>
                <p:cNvCxnSpPr/>
                <p:nvPr/>
              </p:nvCxnSpPr>
              <p:spPr>
                <a:xfrm flipH="1" flipV="1">
                  <a:off x="2675869" y="3536145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Gerader Verbinder 714"/>
                <p:cNvCxnSpPr/>
                <p:nvPr/>
              </p:nvCxnSpPr>
              <p:spPr>
                <a:xfrm flipV="1">
                  <a:off x="2819669" y="3506411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Gerader Verbinder 715"/>
                <p:cNvCxnSpPr/>
                <p:nvPr/>
              </p:nvCxnSpPr>
              <p:spPr>
                <a:xfrm flipH="1" flipV="1">
                  <a:off x="2582755" y="322304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Gerader Verbinder 716"/>
                <p:cNvCxnSpPr/>
                <p:nvPr/>
              </p:nvCxnSpPr>
              <p:spPr>
                <a:xfrm>
                  <a:off x="2509580" y="332136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Gerader Verbinder 717"/>
                <p:cNvCxnSpPr/>
                <p:nvPr/>
              </p:nvCxnSpPr>
              <p:spPr>
                <a:xfrm flipH="1">
                  <a:off x="2574641" y="3177704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Gerader Verbinder 722"/>
                <p:cNvCxnSpPr/>
                <p:nvPr/>
              </p:nvCxnSpPr>
              <p:spPr>
                <a:xfrm flipV="1">
                  <a:off x="2608775" y="3775394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Gerader Verbinder 724"/>
                <p:cNvCxnSpPr/>
                <p:nvPr/>
              </p:nvCxnSpPr>
              <p:spPr>
                <a:xfrm>
                  <a:off x="1714846" y="4903721"/>
                  <a:ext cx="156098" cy="1467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Gerader Verbinder 725"/>
                <p:cNvCxnSpPr/>
                <p:nvPr/>
              </p:nvCxnSpPr>
              <p:spPr>
                <a:xfrm flipV="1">
                  <a:off x="1763358" y="489168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r Verbinder 726"/>
                <p:cNvCxnSpPr/>
                <p:nvPr/>
              </p:nvCxnSpPr>
              <p:spPr>
                <a:xfrm flipV="1">
                  <a:off x="1710806" y="4674623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Gerader Verbinder 727"/>
                <p:cNvCxnSpPr/>
                <p:nvPr/>
              </p:nvCxnSpPr>
              <p:spPr>
                <a:xfrm>
                  <a:off x="1671689" y="4726718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Gerader Verbinder 728"/>
                <p:cNvCxnSpPr/>
                <p:nvPr/>
              </p:nvCxnSpPr>
              <p:spPr>
                <a:xfrm flipH="1">
                  <a:off x="1803753" y="4731829"/>
                  <a:ext cx="176658" cy="283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Gerader Verbinder 729"/>
                <p:cNvCxnSpPr/>
                <p:nvPr/>
              </p:nvCxnSpPr>
              <p:spPr>
                <a:xfrm flipH="1" flipV="1">
                  <a:off x="1875131" y="4751701"/>
                  <a:ext cx="10411" cy="5719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r Verbinder 734"/>
                <p:cNvCxnSpPr/>
                <p:nvPr/>
              </p:nvCxnSpPr>
              <p:spPr>
                <a:xfrm>
                  <a:off x="1314886" y="476964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Gerader Verbinder 735"/>
                <p:cNvCxnSpPr/>
                <p:nvPr/>
              </p:nvCxnSpPr>
              <p:spPr>
                <a:xfrm flipH="1" flipV="1">
                  <a:off x="1444406" y="469482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Gerader Verbinder 738"/>
                <p:cNvCxnSpPr>
                  <a:endCxn id="79" idx="2"/>
                </p:cNvCxnSpPr>
                <p:nvPr/>
              </p:nvCxnSpPr>
              <p:spPr>
                <a:xfrm flipV="1">
                  <a:off x="1873575" y="4998395"/>
                  <a:ext cx="337079" cy="31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r Verbinder 740"/>
                <p:cNvCxnSpPr>
                  <a:stCxn id="79" idx="1"/>
                </p:cNvCxnSpPr>
                <p:nvPr/>
              </p:nvCxnSpPr>
              <p:spPr>
                <a:xfrm flipH="1" flipV="1">
                  <a:off x="2010973" y="4740969"/>
                  <a:ext cx="208999" cy="2290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Gerader Verbinder 743"/>
                <p:cNvCxnSpPr/>
                <p:nvPr/>
              </p:nvCxnSpPr>
              <p:spPr>
                <a:xfrm flipH="1">
                  <a:off x="2105519" y="48099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Gerader Verbinder 744"/>
                <p:cNvCxnSpPr/>
                <p:nvPr/>
              </p:nvCxnSpPr>
              <p:spPr>
                <a:xfrm flipV="1">
                  <a:off x="2207963" y="47565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Gerader Verbinder 745"/>
                <p:cNvCxnSpPr/>
                <p:nvPr/>
              </p:nvCxnSpPr>
              <p:spPr>
                <a:xfrm flipH="1">
                  <a:off x="2259801" y="496528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Gerader Verbinder 746"/>
                <p:cNvCxnSpPr/>
                <p:nvPr/>
              </p:nvCxnSpPr>
              <p:spPr>
                <a:xfrm flipV="1">
                  <a:off x="2362245" y="491187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r Verbinder 747"/>
                <p:cNvCxnSpPr/>
                <p:nvPr/>
              </p:nvCxnSpPr>
              <p:spPr>
                <a:xfrm flipH="1">
                  <a:off x="2855192" y="5138020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Gerader Verbinder 748"/>
                <p:cNvCxnSpPr/>
                <p:nvPr/>
              </p:nvCxnSpPr>
              <p:spPr>
                <a:xfrm flipV="1">
                  <a:off x="2957636" y="5084606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Gerader Verbinder 749"/>
                <p:cNvCxnSpPr/>
                <p:nvPr/>
              </p:nvCxnSpPr>
              <p:spPr>
                <a:xfrm flipV="1">
                  <a:off x="2585087" y="518776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r Verbinder 750"/>
                <p:cNvCxnSpPr/>
                <p:nvPr/>
              </p:nvCxnSpPr>
              <p:spPr>
                <a:xfrm>
                  <a:off x="2756923" y="522885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Gerader Verbinder 751"/>
                <p:cNvCxnSpPr/>
                <p:nvPr/>
              </p:nvCxnSpPr>
              <p:spPr>
                <a:xfrm flipH="1" flipV="1">
                  <a:off x="2641255" y="535783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Gerader Verbinder 752"/>
                <p:cNvCxnSpPr/>
                <p:nvPr/>
              </p:nvCxnSpPr>
              <p:spPr>
                <a:xfrm flipH="1" flipV="1">
                  <a:off x="2574078" y="531025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r Verbinder 753"/>
                <p:cNvCxnSpPr/>
                <p:nvPr/>
              </p:nvCxnSpPr>
              <p:spPr>
                <a:xfrm flipH="1">
                  <a:off x="2274816" y="43378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Gerader Verbinder 754"/>
                <p:cNvCxnSpPr/>
                <p:nvPr/>
              </p:nvCxnSpPr>
              <p:spPr>
                <a:xfrm flipV="1">
                  <a:off x="2377260" y="42844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Gerader Verbinder 755"/>
                <p:cNvCxnSpPr/>
                <p:nvPr/>
              </p:nvCxnSpPr>
              <p:spPr>
                <a:xfrm>
                  <a:off x="2283388" y="439528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Gerader Verbinder 756"/>
                <p:cNvCxnSpPr/>
                <p:nvPr/>
              </p:nvCxnSpPr>
              <p:spPr>
                <a:xfrm flipH="1" flipV="1">
                  <a:off x="2322186" y="444257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Gerader Verbinder 757"/>
                <p:cNvCxnSpPr/>
                <p:nvPr/>
              </p:nvCxnSpPr>
              <p:spPr>
                <a:xfrm flipV="1">
                  <a:off x="2465986" y="441284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Gerader Verbinder 758"/>
                <p:cNvCxnSpPr/>
                <p:nvPr/>
              </p:nvCxnSpPr>
              <p:spPr>
                <a:xfrm flipH="1">
                  <a:off x="1719767" y="4380244"/>
                  <a:ext cx="372373" cy="1393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Gerader Verbinder 760"/>
                <p:cNvCxnSpPr/>
                <p:nvPr/>
              </p:nvCxnSpPr>
              <p:spPr>
                <a:xfrm>
                  <a:off x="1610746" y="4414068"/>
                  <a:ext cx="239004" cy="633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Gerader Verbinder 762"/>
                <p:cNvCxnSpPr/>
                <p:nvPr/>
              </p:nvCxnSpPr>
              <p:spPr>
                <a:xfrm flipH="1">
                  <a:off x="1913120" y="4437172"/>
                  <a:ext cx="58964" cy="9824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Gerader Verbinder 765"/>
                <p:cNvCxnSpPr/>
                <p:nvPr/>
              </p:nvCxnSpPr>
              <p:spPr>
                <a:xfrm flipH="1" flipV="1">
                  <a:off x="2009114" y="429413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Gerader Verbinder 767"/>
                <p:cNvCxnSpPr/>
                <p:nvPr/>
              </p:nvCxnSpPr>
              <p:spPr>
                <a:xfrm flipH="1">
                  <a:off x="1713552" y="4371394"/>
                  <a:ext cx="89848" cy="636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Gerader Verbinder 769"/>
                <p:cNvCxnSpPr/>
                <p:nvPr/>
              </p:nvCxnSpPr>
              <p:spPr>
                <a:xfrm flipH="1">
                  <a:off x="1822889" y="546810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Gerader Verbinder 770"/>
                <p:cNvCxnSpPr/>
                <p:nvPr/>
              </p:nvCxnSpPr>
              <p:spPr>
                <a:xfrm flipV="1">
                  <a:off x="1925333" y="541469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Gerader Verbinder 771"/>
                <p:cNvCxnSpPr/>
                <p:nvPr/>
              </p:nvCxnSpPr>
              <p:spPr>
                <a:xfrm>
                  <a:off x="1831461" y="5525540"/>
                  <a:ext cx="207243" cy="2727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Gerader Verbinder 772"/>
                <p:cNvCxnSpPr/>
                <p:nvPr/>
              </p:nvCxnSpPr>
              <p:spPr>
                <a:xfrm flipH="1" flipV="1">
                  <a:off x="1870259" y="557283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Gerader Verbinder 773"/>
                <p:cNvCxnSpPr/>
                <p:nvPr/>
              </p:nvCxnSpPr>
              <p:spPr>
                <a:xfrm flipV="1">
                  <a:off x="2014059" y="554309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Gerader Verbinder 774"/>
                <p:cNvCxnSpPr/>
                <p:nvPr/>
              </p:nvCxnSpPr>
              <p:spPr>
                <a:xfrm flipH="1" flipV="1">
                  <a:off x="1169197" y="5423814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Gerader Verbinder 775"/>
                <p:cNvCxnSpPr/>
                <p:nvPr/>
              </p:nvCxnSpPr>
              <p:spPr>
                <a:xfrm flipV="1">
                  <a:off x="1073394" y="5480055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Gerader Verbinder 776"/>
                <p:cNvCxnSpPr/>
                <p:nvPr/>
              </p:nvCxnSpPr>
              <p:spPr>
                <a:xfrm flipH="1" flipV="1">
                  <a:off x="1143969" y="5332494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H="1" flipV="1">
                  <a:off x="1338389" y="5373049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 flipH="1">
                  <a:off x="1166983" y="5442910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Gerader Verbinder 785"/>
                <p:cNvCxnSpPr/>
                <p:nvPr/>
              </p:nvCxnSpPr>
              <p:spPr>
                <a:xfrm flipV="1">
                  <a:off x="1480053" y="556734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Gerader Verbinder 786"/>
                <p:cNvCxnSpPr/>
                <p:nvPr/>
              </p:nvCxnSpPr>
              <p:spPr>
                <a:xfrm>
                  <a:off x="1651889" y="56084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Gerader Verbinder 787"/>
                <p:cNvCxnSpPr/>
                <p:nvPr/>
              </p:nvCxnSpPr>
              <p:spPr>
                <a:xfrm flipH="1" flipV="1">
                  <a:off x="1691768" y="57181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Gerader Verbinder 788"/>
                <p:cNvCxnSpPr/>
                <p:nvPr/>
              </p:nvCxnSpPr>
              <p:spPr>
                <a:xfrm flipH="1" flipV="1">
                  <a:off x="1536221" y="57374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Gerader Verbinder 789"/>
                <p:cNvCxnSpPr/>
                <p:nvPr/>
              </p:nvCxnSpPr>
              <p:spPr>
                <a:xfrm flipH="1" flipV="1">
                  <a:off x="1469044" y="56898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Gerader Verbinder 790"/>
                <p:cNvCxnSpPr/>
                <p:nvPr/>
              </p:nvCxnSpPr>
              <p:spPr>
                <a:xfrm flipH="1">
                  <a:off x="2458493" y="5208179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Gerader Verbinder 791"/>
                <p:cNvCxnSpPr/>
                <p:nvPr/>
              </p:nvCxnSpPr>
              <p:spPr>
                <a:xfrm flipV="1">
                  <a:off x="2560937" y="5154765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H="1">
                  <a:off x="2392586" y="5277324"/>
                  <a:ext cx="9854" cy="23117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H="1" flipV="1">
                  <a:off x="2304907" y="5401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Gerader Verbinder 795"/>
                <p:cNvCxnSpPr/>
                <p:nvPr/>
              </p:nvCxnSpPr>
              <p:spPr>
                <a:xfrm flipH="1">
                  <a:off x="2390498" y="5410147"/>
                  <a:ext cx="97484" cy="50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 flipV="1">
                  <a:off x="4470039" y="4617351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632351" y="467273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 flipV="1">
                  <a:off x="4672230" y="478243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Gerader Verbinder 800"/>
                <p:cNvCxnSpPr/>
                <p:nvPr/>
              </p:nvCxnSpPr>
              <p:spPr>
                <a:xfrm flipH="1" flipV="1">
                  <a:off x="4516683" y="480171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Gerader Verbinder 801"/>
                <p:cNvCxnSpPr/>
                <p:nvPr/>
              </p:nvCxnSpPr>
              <p:spPr>
                <a:xfrm flipH="1" flipV="1">
                  <a:off x="4449506" y="47541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Gerader Verbinder 802"/>
                <p:cNvCxnSpPr/>
                <p:nvPr/>
              </p:nvCxnSpPr>
              <p:spPr>
                <a:xfrm>
                  <a:off x="4265196" y="4352919"/>
                  <a:ext cx="436863" cy="2580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Gerader Verbinder 803"/>
                <p:cNvCxnSpPr/>
                <p:nvPr/>
              </p:nvCxnSpPr>
              <p:spPr>
                <a:xfrm>
                  <a:off x="4791997" y="462847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Gerader Verbinder 804"/>
                <p:cNvCxnSpPr/>
                <p:nvPr/>
              </p:nvCxnSpPr>
              <p:spPr>
                <a:xfrm flipH="1" flipV="1">
                  <a:off x="4840319" y="468528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Gerader Verbinder 805"/>
                <p:cNvCxnSpPr/>
                <p:nvPr/>
              </p:nvCxnSpPr>
              <p:spPr>
                <a:xfrm flipV="1">
                  <a:off x="4984119" y="4655553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Gerader Verbinder 806"/>
                <p:cNvCxnSpPr/>
                <p:nvPr/>
              </p:nvCxnSpPr>
              <p:spPr>
                <a:xfrm flipH="1" flipV="1">
                  <a:off x="4747205" y="437218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>
                  <a:off x="4674030" y="4470505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 flipH="1">
                  <a:off x="4739091" y="4326846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Gerader Verbinder 810"/>
                <p:cNvCxnSpPr>
                  <a:endCxn id="23" idx="1"/>
                </p:cNvCxnSpPr>
                <p:nvPr/>
              </p:nvCxnSpPr>
              <p:spPr>
                <a:xfrm>
                  <a:off x="4420507" y="4430463"/>
                  <a:ext cx="100139" cy="1540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 flipH="1">
                  <a:off x="4412505" y="4369429"/>
                  <a:ext cx="90824" cy="6417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 flipV="1">
                  <a:off x="4179927" y="4725786"/>
                  <a:ext cx="156367" cy="33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Gerader Verbinder 816"/>
                <p:cNvCxnSpPr/>
                <p:nvPr/>
              </p:nvCxnSpPr>
              <p:spPr>
                <a:xfrm>
                  <a:off x="4064919" y="4562819"/>
                  <a:ext cx="38119" cy="1105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Gerader Verbinder 819"/>
                <p:cNvCxnSpPr>
                  <a:stCxn id="25" idx="5"/>
                </p:cNvCxnSpPr>
                <p:nvPr/>
              </p:nvCxnSpPr>
              <p:spPr>
                <a:xfrm>
                  <a:off x="3990066" y="4469546"/>
                  <a:ext cx="46877" cy="65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Gerader Verbinder 822"/>
                <p:cNvCxnSpPr>
                  <a:endCxn id="25" idx="1"/>
                </p:cNvCxnSpPr>
                <p:nvPr/>
              </p:nvCxnSpPr>
              <p:spPr>
                <a:xfrm>
                  <a:off x="3668297" y="4348720"/>
                  <a:ext cx="276781" cy="639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Gerader Verbinder 824"/>
                <p:cNvCxnSpPr>
                  <a:stCxn id="24" idx="0"/>
                </p:cNvCxnSpPr>
                <p:nvPr/>
              </p:nvCxnSpPr>
              <p:spPr>
                <a:xfrm flipV="1">
                  <a:off x="3629726" y="4041154"/>
                  <a:ext cx="283554" cy="26020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Gerader Verbinder 825"/>
                <p:cNvCxnSpPr/>
                <p:nvPr/>
              </p:nvCxnSpPr>
              <p:spPr>
                <a:xfrm>
                  <a:off x="3844890" y="40965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Gerader Verbinder 826"/>
                <p:cNvCxnSpPr/>
                <p:nvPr/>
              </p:nvCxnSpPr>
              <p:spPr>
                <a:xfrm flipH="1" flipV="1">
                  <a:off x="3884769" y="42062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Gerader Verbinder 827"/>
                <p:cNvCxnSpPr/>
                <p:nvPr/>
              </p:nvCxnSpPr>
              <p:spPr>
                <a:xfrm flipH="1" flipV="1">
                  <a:off x="3729222" y="42255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Gerader Verbinder 828"/>
                <p:cNvCxnSpPr/>
                <p:nvPr/>
              </p:nvCxnSpPr>
              <p:spPr>
                <a:xfrm flipH="1" flipV="1">
                  <a:off x="3662045" y="41779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Gerader Verbinder 835"/>
                <p:cNvCxnSpPr/>
                <p:nvPr/>
              </p:nvCxnSpPr>
              <p:spPr>
                <a:xfrm>
                  <a:off x="3265164" y="4044828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Gerader Verbinder 836"/>
                <p:cNvCxnSpPr/>
                <p:nvPr/>
              </p:nvCxnSpPr>
              <p:spPr>
                <a:xfrm flipH="1">
                  <a:off x="3424490" y="404115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Gerader Verbinder 837"/>
                <p:cNvCxnSpPr/>
                <p:nvPr/>
              </p:nvCxnSpPr>
              <p:spPr>
                <a:xfrm flipH="1" flipV="1">
                  <a:off x="3454382" y="412525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Gerader Verbinder 838"/>
                <p:cNvCxnSpPr/>
                <p:nvPr/>
              </p:nvCxnSpPr>
              <p:spPr>
                <a:xfrm flipH="1">
                  <a:off x="3200736" y="4224597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Gerader Verbinder 839"/>
                <p:cNvCxnSpPr/>
                <p:nvPr/>
              </p:nvCxnSpPr>
              <p:spPr>
                <a:xfrm flipH="1" flipV="1">
                  <a:off x="3247537" y="41226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Gerader Verbinder 845"/>
                <p:cNvCxnSpPr/>
                <p:nvPr/>
              </p:nvCxnSpPr>
              <p:spPr>
                <a:xfrm flipH="1" flipV="1">
                  <a:off x="3269908" y="42920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Gerader Verbinder 846"/>
                <p:cNvCxnSpPr/>
                <p:nvPr/>
              </p:nvCxnSpPr>
              <p:spPr>
                <a:xfrm flipV="1">
                  <a:off x="4424684" y="322986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Gerader Verbinder 847"/>
                <p:cNvCxnSpPr/>
                <p:nvPr/>
              </p:nvCxnSpPr>
              <p:spPr>
                <a:xfrm>
                  <a:off x="4596520" y="327096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Gerader Verbinder 848"/>
                <p:cNvCxnSpPr/>
                <p:nvPr/>
              </p:nvCxnSpPr>
              <p:spPr>
                <a:xfrm flipH="1" flipV="1">
                  <a:off x="4636399" y="33806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Gerader Verbinder 849"/>
                <p:cNvCxnSpPr/>
                <p:nvPr/>
              </p:nvCxnSpPr>
              <p:spPr>
                <a:xfrm flipH="1" flipV="1">
                  <a:off x="4480852" y="339994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Gerader Verbinder 850"/>
                <p:cNvCxnSpPr>
                  <a:endCxn id="14" idx="6"/>
                </p:cNvCxnSpPr>
                <p:nvPr/>
              </p:nvCxnSpPr>
              <p:spPr>
                <a:xfrm flipH="1">
                  <a:off x="4285987" y="3355885"/>
                  <a:ext cx="223280" cy="607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Gerader Verbinder 851"/>
                <p:cNvCxnSpPr>
                  <a:endCxn id="14" idx="0"/>
                </p:cNvCxnSpPr>
                <p:nvPr/>
              </p:nvCxnSpPr>
              <p:spPr>
                <a:xfrm>
                  <a:off x="4220841" y="3293429"/>
                  <a:ext cx="11140" cy="734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Gerader Verbinder 852"/>
                <p:cNvCxnSpPr/>
                <p:nvPr/>
              </p:nvCxnSpPr>
              <p:spPr>
                <a:xfrm flipH="1" flipV="1">
                  <a:off x="1386507" y="110264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Gerader Verbinder 853"/>
                <p:cNvCxnSpPr/>
                <p:nvPr/>
              </p:nvCxnSpPr>
              <p:spPr>
                <a:xfrm>
                  <a:off x="883414" y="1110818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Gerader Verbinder 854"/>
                <p:cNvCxnSpPr/>
                <p:nvPr/>
              </p:nvCxnSpPr>
              <p:spPr>
                <a:xfrm flipH="1" flipV="1">
                  <a:off x="1012934" y="1035998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Gerader Verbinder 855"/>
                <p:cNvCxnSpPr/>
                <p:nvPr/>
              </p:nvCxnSpPr>
              <p:spPr>
                <a:xfrm flipH="1" flipV="1">
                  <a:off x="1371787" y="92766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Gerader Verbinder 856"/>
                <p:cNvCxnSpPr/>
                <p:nvPr/>
              </p:nvCxnSpPr>
              <p:spPr>
                <a:xfrm>
                  <a:off x="1298612" y="102598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Gerader Verbinder 859"/>
                <p:cNvCxnSpPr/>
                <p:nvPr/>
              </p:nvCxnSpPr>
              <p:spPr>
                <a:xfrm flipV="1">
                  <a:off x="2592531" y="252976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Gerader Verbinder 860"/>
                <p:cNvCxnSpPr/>
                <p:nvPr/>
              </p:nvCxnSpPr>
              <p:spPr>
                <a:xfrm>
                  <a:off x="1279222" y="214993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Gerader Verbinder 861"/>
                <p:cNvCxnSpPr/>
                <p:nvPr/>
              </p:nvCxnSpPr>
              <p:spPr>
                <a:xfrm flipV="1">
                  <a:off x="1354556" y="217857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Gerader Verbinder 862"/>
                <p:cNvCxnSpPr/>
                <p:nvPr/>
              </p:nvCxnSpPr>
              <p:spPr>
                <a:xfrm>
                  <a:off x="1320602" y="233192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Gerader Verbinder 864"/>
                <p:cNvCxnSpPr/>
                <p:nvPr/>
              </p:nvCxnSpPr>
              <p:spPr>
                <a:xfrm flipH="1" flipV="1">
                  <a:off x="1304210" y="169483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Gerader Verbinder 865"/>
                <p:cNvCxnSpPr/>
                <p:nvPr/>
              </p:nvCxnSpPr>
              <p:spPr>
                <a:xfrm>
                  <a:off x="1231035" y="179315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Gerader Verbinder 866"/>
                <p:cNvCxnSpPr/>
                <p:nvPr/>
              </p:nvCxnSpPr>
              <p:spPr>
                <a:xfrm flipH="1">
                  <a:off x="4631797" y="2661503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Gerader Verbinder 867"/>
                <p:cNvCxnSpPr/>
                <p:nvPr/>
              </p:nvCxnSpPr>
              <p:spPr>
                <a:xfrm>
                  <a:off x="4874684" y="2504897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Gerader Verbinder 868"/>
                <p:cNvCxnSpPr>
                  <a:endCxn id="39" idx="7"/>
                </p:cNvCxnSpPr>
                <p:nvPr/>
              </p:nvCxnSpPr>
              <p:spPr>
                <a:xfrm flipH="1">
                  <a:off x="4885810" y="2668187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Gerader Verbinder 869"/>
                <p:cNvCxnSpPr/>
                <p:nvPr/>
              </p:nvCxnSpPr>
              <p:spPr>
                <a:xfrm flipH="1" flipV="1">
                  <a:off x="4593884" y="2450415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Gerader Verbinder 870"/>
                <p:cNvCxnSpPr/>
                <p:nvPr/>
              </p:nvCxnSpPr>
              <p:spPr>
                <a:xfrm>
                  <a:off x="4543901" y="266992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Gerader Verbinder 878"/>
                <p:cNvCxnSpPr/>
                <p:nvPr/>
              </p:nvCxnSpPr>
              <p:spPr>
                <a:xfrm flipH="1">
                  <a:off x="4612376" y="2447926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Gerader Verbinder 879"/>
                <p:cNvCxnSpPr/>
                <p:nvPr/>
              </p:nvCxnSpPr>
              <p:spPr>
                <a:xfrm flipH="1" flipV="1">
                  <a:off x="4642268" y="253202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Gerader Verbinder 915"/>
                <p:cNvCxnSpPr/>
                <p:nvPr/>
              </p:nvCxnSpPr>
              <p:spPr>
                <a:xfrm>
                  <a:off x="4973752" y="3815649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Gerader Verbinder 964"/>
                <p:cNvCxnSpPr/>
                <p:nvPr/>
              </p:nvCxnSpPr>
              <p:spPr>
                <a:xfrm flipH="1" flipV="1">
                  <a:off x="5047574" y="461528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Gerader Verbinder 965"/>
                <p:cNvCxnSpPr/>
                <p:nvPr/>
              </p:nvCxnSpPr>
              <p:spPr>
                <a:xfrm flipH="1" flipV="1">
                  <a:off x="5069945" y="478467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Gerader Verbinder 966"/>
                <p:cNvCxnSpPr/>
                <p:nvPr/>
              </p:nvCxnSpPr>
              <p:spPr>
                <a:xfrm>
                  <a:off x="4583001" y="3523022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Gerader Verbinder 967"/>
                <p:cNvCxnSpPr/>
                <p:nvPr/>
              </p:nvCxnSpPr>
              <p:spPr>
                <a:xfrm flipH="1">
                  <a:off x="4742327" y="3519348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Gerader Verbinder 968"/>
                <p:cNvCxnSpPr/>
                <p:nvPr/>
              </p:nvCxnSpPr>
              <p:spPr>
                <a:xfrm flipH="1" flipV="1">
                  <a:off x="4772219" y="360344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0" name="Gerader Verbinder 969"/>
                <p:cNvCxnSpPr/>
                <p:nvPr/>
              </p:nvCxnSpPr>
              <p:spPr>
                <a:xfrm flipH="1">
                  <a:off x="4518573" y="3702791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H="1" flipV="1">
                  <a:off x="4565374" y="36008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 flipH="1" flipV="1">
                  <a:off x="4587745" y="3770271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>
                  <a:stCxn id="93" idx="3"/>
                </p:cNvCxnSpPr>
                <p:nvPr/>
              </p:nvCxnSpPr>
              <p:spPr>
                <a:xfrm flipH="1">
                  <a:off x="4988559" y="3225953"/>
                  <a:ext cx="151151" cy="670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5035359" y="306744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Gerader Verbinder 978"/>
                <p:cNvCxnSpPr/>
                <p:nvPr/>
              </p:nvCxnSpPr>
              <p:spPr>
                <a:xfrm flipH="1" flipV="1">
                  <a:off x="5057730" y="327724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8" name="Gruppieren 1097"/>
              <p:cNvGrpSpPr/>
              <p:nvPr/>
            </p:nvGrpSpPr>
            <p:grpSpPr>
              <a:xfrm>
                <a:off x="5282268" y="1723517"/>
                <a:ext cx="5451541" cy="4497768"/>
                <a:chOff x="5282268" y="1723517"/>
                <a:chExt cx="5451541" cy="4497768"/>
              </a:xfrm>
            </p:grpSpPr>
            <p:cxnSp>
              <p:nvCxnSpPr>
                <p:cNvPr id="284" name="Gerader Verbinder 283"/>
                <p:cNvCxnSpPr>
                  <a:endCxn id="109" idx="3"/>
                </p:cNvCxnSpPr>
                <p:nvPr/>
              </p:nvCxnSpPr>
              <p:spPr>
                <a:xfrm flipV="1">
                  <a:off x="7232984" y="4018068"/>
                  <a:ext cx="673649" cy="3816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r Verbinder 286"/>
                <p:cNvCxnSpPr>
                  <a:endCxn id="110" idx="2"/>
                </p:cNvCxnSpPr>
                <p:nvPr/>
              </p:nvCxnSpPr>
              <p:spPr>
                <a:xfrm flipV="1">
                  <a:off x="7281789" y="4072845"/>
                  <a:ext cx="969066" cy="29061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r Verbinder 288"/>
                <p:cNvCxnSpPr>
                  <a:endCxn id="111" idx="1"/>
                </p:cNvCxnSpPr>
                <p:nvPr/>
              </p:nvCxnSpPr>
              <p:spPr>
                <a:xfrm>
                  <a:off x="7231226" y="443046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r Verbinder 292"/>
                <p:cNvCxnSpPr/>
                <p:nvPr/>
              </p:nvCxnSpPr>
              <p:spPr>
                <a:xfrm>
                  <a:off x="7822241" y="461294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r Verbinder 294"/>
                <p:cNvCxnSpPr/>
                <p:nvPr/>
              </p:nvCxnSpPr>
              <p:spPr>
                <a:xfrm>
                  <a:off x="7832089" y="462197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r Verbinder 295"/>
                <p:cNvCxnSpPr/>
                <p:nvPr/>
              </p:nvCxnSpPr>
              <p:spPr>
                <a:xfrm flipV="1">
                  <a:off x="8088325" y="461287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>
                  <a:off x="8246628" y="454555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H="1">
                  <a:off x="8193757" y="472841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/>
                <p:cNvCxnSpPr/>
                <p:nvPr/>
              </p:nvCxnSpPr>
              <p:spPr>
                <a:xfrm flipH="1">
                  <a:off x="7786092" y="4725144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7979777" y="479778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/>
                <p:cNvCxnSpPr/>
                <p:nvPr/>
              </p:nvCxnSpPr>
              <p:spPr>
                <a:xfrm flipH="1" flipV="1">
                  <a:off x="7964425" y="475013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r Verbinder 310"/>
                <p:cNvCxnSpPr/>
                <p:nvPr/>
              </p:nvCxnSpPr>
              <p:spPr>
                <a:xfrm flipH="1">
                  <a:off x="7824192" y="4528170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r Verbinder 356"/>
                <p:cNvCxnSpPr/>
                <p:nvPr/>
              </p:nvCxnSpPr>
              <p:spPr>
                <a:xfrm flipH="1" flipV="1">
                  <a:off x="5282268" y="519461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Gerader Verbinder 373"/>
                <p:cNvCxnSpPr>
                  <a:stCxn id="37" idx="5"/>
                  <a:endCxn id="34" idx="3"/>
                </p:cNvCxnSpPr>
                <p:nvPr/>
              </p:nvCxnSpPr>
              <p:spPr>
                <a:xfrm>
                  <a:off x="5849747" y="5749393"/>
                  <a:ext cx="150889" cy="54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Gerader Verbinder 374"/>
                <p:cNvCxnSpPr>
                  <a:stCxn id="36" idx="2"/>
                  <a:endCxn id="35" idx="7"/>
                </p:cNvCxnSpPr>
                <p:nvPr/>
              </p:nvCxnSpPr>
              <p:spPr>
                <a:xfrm flipH="1">
                  <a:off x="5856247" y="5898584"/>
                  <a:ext cx="81177" cy="519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Gerader Verbinder 375"/>
                <p:cNvCxnSpPr>
                  <a:endCxn id="34" idx="3"/>
                </p:cNvCxnSpPr>
                <p:nvPr/>
              </p:nvCxnSpPr>
              <p:spPr>
                <a:xfrm flipV="1">
                  <a:off x="5984695" y="5754856"/>
                  <a:ext cx="15941" cy="8778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Gerader Verbinder 380"/>
                <p:cNvCxnSpPr>
                  <a:stCxn id="101" idx="5"/>
                  <a:endCxn id="103" idx="0"/>
                </p:cNvCxnSpPr>
                <p:nvPr/>
              </p:nvCxnSpPr>
              <p:spPr>
                <a:xfrm>
                  <a:off x="5526424" y="4945536"/>
                  <a:ext cx="31636" cy="15058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r Verbinder 384"/>
                <p:cNvCxnSpPr/>
                <p:nvPr/>
              </p:nvCxnSpPr>
              <p:spPr>
                <a:xfrm flipV="1">
                  <a:off x="5448732" y="515273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r Verbinder 385"/>
                <p:cNvCxnSpPr/>
                <p:nvPr/>
              </p:nvCxnSpPr>
              <p:spPr>
                <a:xfrm flipH="1" flipV="1">
                  <a:off x="5459108" y="537839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Gerader Verbinder 386"/>
                <p:cNvCxnSpPr/>
                <p:nvPr/>
              </p:nvCxnSpPr>
              <p:spPr>
                <a:xfrm flipH="1" flipV="1">
                  <a:off x="5497583" y="53268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Gerader Verbinder 387"/>
                <p:cNvCxnSpPr/>
                <p:nvPr/>
              </p:nvCxnSpPr>
              <p:spPr>
                <a:xfrm>
                  <a:off x="5576401" y="514978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r Verbinder 388"/>
                <p:cNvCxnSpPr/>
                <p:nvPr/>
              </p:nvCxnSpPr>
              <p:spPr>
                <a:xfrm flipH="1">
                  <a:off x="5649246" y="5261984"/>
                  <a:ext cx="39742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Gerader Verbinder 389"/>
                <p:cNvCxnSpPr/>
                <p:nvPr/>
              </p:nvCxnSpPr>
              <p:spPr>
                <a:xfrm flipH="1">
                  <a:off x="5712236" y="5251553"/>
                  <a:ext cx="160432" cy="354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r Verbinder 393"/>
                <p:cNvCxnSpPr/>
                <p:nvPr/>
              </p:nvCxnSpPr>
              <p:spPr>
                <a:xfrm flipV="1">
                  <a:off x="5572864" y="597807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/>
                <p:cNvCxnSpPr/>
                <p:nvPr/>
              </p:nvCxnSpPr>
              <p:spPr>
                <a:xfrm>
                  <a:off x="5744700" y="601917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/>
                <p:cNvCxnSpPr/>
                <p:nvPr/>
              </p:nvCxnSpPr>
              <p:spPr>
                <a:xfrm flipH="1" flipV="1">
                  <a:off x="5784579" y="612887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/>
                <p:cNvCxnSpPr/>
                <p:nvPr/>
              </p:nvCxnSpPr>
              <p:spPr>
                <a:xfrm flipH="1" flipV="1">
                  <a:off x="5629032" y="614815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r Verbinder 397"/>
                <p:cNvCxnSpPr/>
                <p:nvPr/>
              </p:nvCxnSpPr>
              <p:spPr>
                <a:xfrm flipH="1" flipV="1">
                  <a:off x="5561855" y="61005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r Verbinder 401"/>
                <p:cNvCxnSpPr>
                  <a:stCxn id="35" idx="0"/>
                </p:cNvCxnSpPr>
                <p:nvPr/>
              </p:nvCxnSpPr>
              <p:spPr>
                <a:xfrm flipV="1">
                  <a:off x="5833753" y="5742760"/>
                  <a:ext cx="10937" cy="1960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r Verbinder 403"/>
                <p:cNvCxnSpPr>
                  <a:endCxn id="37" idx="2"/>
                </p:cNvCxnSpPr>
                <p:nvPr/>
              </p:nvCxnSpPr>
              <p:spPr>
                <a:xfrm>
                  <a:off x="5615185" y="5683354"/>
                  <a:ext cx="142368" cy="308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r Verbinder 406"/>
                <p:cNvCxnSpPr/>
                <p:nvPr/>
              </p:nvCxnSpPr>
              <p:spPr>
                <a:xfrm flipH="1">
                  <a:off x="5530458" y="5624575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r Verbinder 407"/>
                <p:cNvCxnSpPr/>
                <p:nvPr/>
              </p:nvCxnSpPr>
              <p:spPr>
                <a:xfrm>
                  <a:off x="5575306" y="574774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r Verbinder 408"/>
                <p:cNvCxnSpPr/>
                <p:nvPr/>
              </p:nvCxnSpPr>
              <p:spPr>
                <a:xfrm flipH="1" flipV="1">
                  <a:off x="5615185" y="585745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r Verbinder 411"/>
                <p:cNvCxnSpPr/>
                <p:nvPr/>
              </p:nvCxnSpPr>
              <p:spPr>
                <a:xfrm>
                  <a:off x="9799582" y="4121444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Gerader Verbinder 412"/>
                <p:cNvCxnSpPr/>
                <p:nvPr/>
              </p:nvCxnSpPr>
              <p:spPr>
                <a:xfrm>
                  <a:off x="9809430" y="4130477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r Verbinder 413"/>
                <p:cNvCxnSpPr/>
                <p:nvPr/>
              </p:nvCxnSpPr>
              <p:spPr>
                <a:xfrm flipV="1">
                  <a:off x="10065666" y="4121382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Gerader Verbinder 414"/>
                <p:cNvCxnSpPr/>
                <p:nvPr/>
              </p:nvCxnSpPr>
              <p:spPr>
                <a:xfrm>
                  <a:off x="10223969" y="405405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Gerader Verbinder 415"/>
                <p:cNvCxnSpPr/>
                <p:nvPr/>
              </p:nvCxnSpPr>
              <p:spPr>
                <a:xfrm flipH="1">
                  <a:off x="10171098" y="423692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Gerader Verbinder 416"/>
                <p:cNvCxnSpPr/>
                <p:nvPr/>
              </p:nvCxnSpPr>
              <p:spPr>
                <a:xfrm flipH="1">
                  <a:off x="9763433" y="4233648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Gerader Verbinder 417"/>
                <p:cNvCxnSpPr/>
                <p:nvPr/>
              </p:nvCxnSpPr>
              <p:spPr>
                <a:xfrm>
                  <a:off x="9957118" y="4306288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Gerader Verbinder 418"/>
                <p:cNvCxnSpPr/>
                <p:nvPr/>
              </p:nvCxnSpPr>
              <p:spPr>
                <a:xfrm flipH="1" flipV="1">
                  <a:off x="9941766" y="4258641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Gerader Verbinder 419"/>
                <p:cNvCxnSpPr>
                  <a:stCxn id="104" idx="3"/>
                </p:cNvCxnSpPr>
                <p:nvPr/>
              </p:nvCxnSpPr>
              <p:spPr>
                <a:xfrm flipH="1" flipV="1">
                  <a:off x="9801534" y="4093303"/>
                  <a:ext cx="139602" cy="189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Gerader Verbinder 430"/>
                <p:cNvCxnSpPr>
                  <a:endCxn id="105" idx="7"/>
                </p:cNvCxnSpPr>
                <p:nvPr/>
              </p:nvCxnSpPr>
              <p:spPr>
                <a:xfrm flipH="1">
                  <a:off x="9800112" y="3748867"/>
                  <a:ext cx="22008" cy="3093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Gerader Verbinder 432"/>
                <p:cNvCxnSpPr>
                  <a:endCxn id="104" idx="1"/>
                </p:cNvCxnSpPr>
                <p:nvPr/>
              </p:nvCxnSpPr>
              <p:spPr>
                <a:xfrm>
                  <a:off x="9811163" y="3764104"/>
                  <a:ext cx="129973" cy="2777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r Verbinder 435"/>
                <p:cNvCxnSpPr/>
                <p:nvPr/>
              </p:nvCxnSpPr>
              <p:spPr>
                <a:xfrm flipV="1">
                  <a:off x="10032480" y="4020112"/>
                  <a:ext cx="100296" cy="3645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Gerader Verbinder 436"/>
                <p:cNvCxnSpPr/>
                <p:nvPr/>
              </p:nvCxnSpPr>
              <p:spPr>
                <a:xfrm>
                  <a:off x="10100385" y="394693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Gerader Verbinder 439"/>
                <p:cNvCxnSpPr/>
                <p:nvPr/>
              </p:nvCxnSpPr>
              <p:spPr>
                <a:xfrm flipH="1" flipV="1">
                  <a:off x="10273696" y="36268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Gerader Verbinder 440"/>
                <p:cNvCxnSpPr>
                  <a:stCxn id="52" idx="7"/>
                  <a:endCxn id="106" idx="5"/>
                </p:cNvCxnSpPr>
                <p:nvPr/>
              </p:nvCxnSpPr>
              <p:spPr>
                <a:xfrm>
                  <a:off x="9971286" y="3590765"/>
                  <a:ext cx="322686" cy="5098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r Verbinder 441"/>
                <p:cNvCxnSpPr/>
                <p:nvPr/>
              </p:nvCxnSpPr>
              <p:spPr>
                <a:xfrm flipV="1">
                  <a:off x="10275182" y="3253240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Gerader Verbinder 442"/>
                <p:cNvCxnSpPr/>
                <p:nvPr/>
              </p:nvCxnSpPr>
              <p:spPr>
                <a:xfrm>
                  <a:off x="10114494" y="323289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Gerader Verbinder 443"/>
                <p:cNvCxnSpPr/>
                <p:nvPr/>
              </p:nvCxnSpPr>
              <p:spPr>
                <a:xfrm flipH="1">
                  <a:off x="10421756" y="3532214"/>
                  <a:ext cx="251325" cy="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Gerader Verbinder 444"/>
                <p:cNvCxnSpPr/>
                <p:nvPr/>
              </p:nvCxnSpPr>
              <p:spPr>
                <a:xfrm flipH="1" flipV="1">
                  <a:off x="10102869" y="3480016"/>
                  <a:ext cx="293618" cy="527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Gerader Verbinder 445"/>
                <p:cNvCxnSpPr/>
                <p:nvPr/>
              </p:nvCxnSpPr>
              <p:spPr>
                <a:xfrm>
                  <a:off x="10194039" y="363200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Gerader Verbinder 446"/>
                <p:cNvCxnSpPr/>
                <p:nvPr/>
              </p:nvCxnSpPr>
              <p:spPr>
                <a:xfrm flipH="1" flipV="1">
                  <a:off x="9987568" y="3303185"/>
                  <a:ext cx="224377" cy="504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Gerader Verbinder 447"/>
                <p:cNvCxnSpPr>
                  <a:stCxn id="108" idx="3"/>
                </p:cNvCxnSpPr>
                <p:nvPr/>
              </p:nvCxnSpPr>
              <p:spPr>
                <a:xfrm flipH="1">
                  <a:off x="9870516" y="3383748"/>
                  <a:ext cx="340580" cy="337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Gerader Verbinder 448"/>
                <p:cNvCxnSpPr/>
                <p:nvPr/>
              </p:nvCxnSpPr>
              <p:spPr>
                <a:xfrm>
                  <a:off x="9950671" y="3444977"/>
                  <a:ext cx="105644" cy="1014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Gerader Verbinder 449"/>
                <p:cNvCxnSpPr/>
                <p:nvPr/>
              </p:nvCxnSpPr>
              <p:spPr>
                <a:xfrm>
                  <a:off x="10407932" y="3296813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Gerader Verbinder 459"/>
                <p:cNvCxnSpPr/>
                <p:nvPr/>
              </p:nvCxnSpPr>
              <p:spPr>
                <a:xfrm flipH="1">
                  <a:off x="10301302" y="36985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Gerader Verbinder 460"/>
                <p:cNvCxnSpPr/>
                <p:nvPr/>
              </p:nvCxnSpPr>
              <p:spPr>
                <a:xfrm flipH="1" flipV="1">
                  <a:off x="10297869" y="36398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Gerader Verbinder 463"/>
                <p:cNvCxnSpPr/>
                <p:nvPr/>
              </p:nvCxnSpPr>
              <p:spPr>
                <a:xfrm flipH="1" flipV="1">
                  <a:off x="10510632" y="3535860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Gerader Verbinder 464"/>
                <p:cNvCxnSpPr/>
                <p:nvPr/>
              </p:nvCxnSpPr>
              <p:spPr>
                <a:xfrm flipH="1">
                  <a:off x="10538238" y="360758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Gerader Verbinder 465"/>
                <p:cNvCxnSpPr/>
                <p:nvPr/>
              </p:nvCxnSpPr>
              <p:spPr>
                <a:xfrm flipH="1">
                  <a:off x="10537261" y="3163240"/>
                  <a:ext cx="44147" cy="8382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 flipH="1" flipV="1">
                  <a:off x="10559334" y="3289696"/>
                  <a:ext cx="174475" cy="259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Gerader Verbinder 469"/>
                <p:cNvCxnSpPr/>
                <p:nvPr/>
              </p:nvCxnSpPr>
              <p:spPr>
                <a:xfrm flipH="1" flipV="1">
                  <a:off x="10426096" y="37792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Gerader Verbinder 470"/>
                <p:cNvCxnSpPr/>
                <p:nvPr/>
              </p:nvCxnSpPr>
              <p:spPr>
                <a:xfrm flipH="1">
                  <a:off x="10453702" y="38509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 flipH="1" flipV="1">
                  <a:off x="10450269" y="37922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 flipH="1" flipV="1">
                  <a:off x="8285832" y="4080251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8313438" y="4151971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Gerader Verbinder 474"/>
                <p:cNvCxnSpPr/>
                <p:nvPr/>
              </p:nvCxnSpPr>
              <p:spPr>
                <a:xfrm flipH="1" flipV="1">
                  <a:off x="8310005" y="4093256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Gerader Verbinder 485"/>
                <p:cNvCxnSpPr/>
                <p:nvPr/>
              </p:nvCxnSpPr>
              <p:spPr>
                <a:xfrm flipV="1">
                  <a:off x="7681523" y="172351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7853359" y="176461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 flipH="1" flipV="1">
                  <a:off x="7893238" y="187431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 flipV="1">
                  <a:off x="7737691" y="189359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Gerader Verbinder 489"/>
                <p:cNvCxnSpPr/>
                <p:nvPr/>
              </p:nvCxnSpPr>
              <p:spPr>
                <a:xfrm flipH="1" flipV="1">
                  <a:off x="7670514" y="18460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Gerader Verbinder 880"/>
                <p:cNvCxnSpPr/>
                <p:nvPr/>
              </p:nvCxnSpPr>
              <p:spPr>
                <a:xfrm>
                  <a:off x="5939833" y="3311900"/>
                  <a:ext cx="116467" cy="7607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Gerader Verbinder 881"/>
                <p:cNvCxnSpPr>
                  <a:stCxn id="28" idx="2"/>
                </p:cNvCxnSpPr>
                <p:nvPr/>
              </p:nvCxnSpPr>
              <p:spPr>
                <a:xfrm>
                  <a:off x="6059996" y="3379217"/>
                  <a:ext cx="4448" cy="1529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Gerader Verbinder 882"/>
                <p:cNvCxnSpPr/>
                <p:nvPr/>
              </p:nvCxnSpPr>
              <p:spPr>
                <a:xfrm flipH="1" flipV="1">
                  <a:off x="5965494" y="348431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Gerader Verbinder 883"/>
                <p:cNvCxnSpPr/>
                <p:nvPr/>
              </p:nvCxnSpPr>
              <p:spPr>
                <a:xfrm flipV="1">
                  <a:off x="5941615" y="3233509"/>
                  <a:ext cx="3061" cy="7708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Gerader Verbinder 884"/>
                <p:cNvCxnSpPr/>
                <p:nvPr/>
              </p:nvCxnSpPr>
              <p:spPr>
                <a:xfrm flipH="1">
                  <a:off x="5902752" y="3342004"/>
                  <a:ext cx="74021" cy="632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Gerader Verbinder 885"/>
                <p:cNvCxnSpPr/>
                <p:nvPr/>
              </p:nvCxnSpPr>
              <p:spPr>
                <a:xfrm>
                  <a:off x="6166604" y="339433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Gerader Verbinder 886"/>
                <p:cNvCxnSpPr>
                  <a:stCxn id="129" idx="1"/>
                </p:cNvCxnSpPr>
                <p:nvPr/>
              </p:nvCxnSpPr>
              <p:spPr>
                <a:xfrm flipH="1" flipV="1">
                  <a:off x="6205403" y="3441624"/>
                  <a:ext cx="275146" cy="3725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Gerader Verbinder 887"/>
                <p:cNvCxnSpPr/>
                <p:nvPr/>
              </p:nvCxnSpPr>
              <p:spPr>
                <a:xfrm flipV="1">
                  <a:off x="6349202" y="341188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Gerader Verbinder 888"/>
                <p:cNvCxnSpPr/>
                <p:nvPr/>
              </p:nvCxnSpPr>
              <p:spPr>
                <a:xfrm flipH="1" flipV="1">
                  <a:off x="6112288" y="31285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Gerader Verbinder 889"/>
                <p:cNvCxnSpPr/>
                <p:nvPr/>
              </p:nvCxnSpPr>
              <p:spPr>
                <a:xfrm>
                  <a:off x="6039113" y="32268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Gerader Verbinder 890"/>
                <p:cNvCxnSpPr/>
                <p:nvPr/>
              </p:nvCxnSpPr>
              <p:spPr>
                <a:xfrm flipH="1">
                  <a:off x="6104174" y="30831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Gerader Verbinder 896"/>
                <p:cNvCxnSpPr>
                  <a:stCxn id="129" idx="0"/>
                </p:cNvCxnSpPr>
                <p:nvPr/>
              </p:nvCxnSpPr>
              <p:spPr>
                <a:xfrm flipH="1" flipV="1">
                  <a:off x="6379332" y="3258546"/>
                  <a:ext cx="177593" cy="1886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Gerader Verbinder 898"/>
                <p:cNvCxnSpPr/>
                <p:nvPr/>
              </p:nvCxnSpPr>
              <p:spPr>
                <a:xfrm flipH="1" flipV="1">
                  <a:off x="6376399" y="302365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Gerader Verbinder 899"/>
                <p:cNvCxnSpPr/>
                <p:nvPr/>
              </p:nvCxnSpPr>
              <p:spPr>
                <a:xfrm>
                  <a:off x="6303224" y="312197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Gerader Verbinder 900"/>
                <p:cNvCxnSpPr/>
                <p:nvPr/>
              </p:nvCxnSpPr>
              <p:spPr>
                <a:xfrm flipH="1">
                  <a:off x="6368285" y="297832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Gerader Verbinder 901"/>
                <p:cNvCxnSpPr/>
                <p:nvPr/>
              </p:nvCxnSpPr>
              <p:spPr>
                <a:xfrm flipH="1">
                  <a:off x="6130745" y="3688882"/>
                  <a:ext cx="132593" cy="4775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Gerader Verbinder 902"/>
                <p:cNvCxnSpPr/>
                <p:nvPr/>
              </p:nvCxnSpPr>
              <p:spPr>
                <a:xfrm flipH="1" flipV="1">
                  <a:off x="6270795" y="3627430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Gerader Verbinder 903"/>
                <p:cNvCxnSpPr/>
                <p:nvPr/>
              </p:nvCxnSpPr>
              <p:spPr>
                <a:xfrm>
                  <a:off x="6194606" y="3857489"/>
                  <a:ext cx="140051" cy="49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Gerader Verbinder 904"/>
                <p:cNvCxnSpPr/>
                <p:nvPr/>
              </p:nvCxnSpPr>
              <p:spPr>
                <a:xfrm flipH="1">
                  <a:off x="6289287" y="3624941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Gerader Verbinder 905"/>
                <p:cNvCxnSpPr/>
                <p:nvPr/>
              </p:nvCxnSpPr>
              <p:spPr>
                <a:xfrm flipH="1" flipV="1">
                  <a:off x="6319179" y="370904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Gerader Verbinder 909"/>
                <p:cNvCxnSpPr/>
                <p:nvPr/>
              </p:nvCxnSpPr>
              <p:spPr>
                <a:xfrm>
                  <a:off x="6405239" y="419499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Gerader Verbinder 910"/>
                <p:cNvCxnSpPr/>
                <p:nvPr/>
              </p:nvCxnSpPr>
              <p:spPr>
                <a:xfrm flipH="1" flipV="1">
                  <a:off x="6453561" y="425181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Gerader Verbinder 911"/>
                <p:cNvCxnSpPr/>
                <p:nvPr/>
              </p:nvCxnSpPr>
              <p:spPr>
                <a:xfrm flipV="1">
                  <a:off x="6597361" y="422207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Gerader Verbinder 912"/>
                <p:cNvCxnSpPr/>
                <p:nvPr/>
              </p:nvCxnSpPr>
              <p:spPr>
                <a:xfrm>
                  <a:off x="6068178" y="4936797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Gerader Verbinder 913"/>
                <p:cNvCxnSpPr/>
                <p:nvPr/>
              </p:nvCxnSpPr>
              <p:spPr>
                <a:xfrm flipH="1" flipV="1">
                  <a:off x="6116500" y="4993614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Gerader Verbinder 914"/>
                <p:cNvCxnSpPr/>
                <p:nvPr/>
              </p:nvCxnSpPr>
              <p:spPr>
                <a:xfrm flipV="1">
                  <a:off x="6260300" y="496388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Gerader Verbinder 919"/>
                <p:cNvCxnSpPr/>
                <p:nvPr/>
              </p:nvCxnSpPr>
              <p:spPr>
                <a:xfrm flipH="1" flipV="1">
                  <a:off x="5320077" y="34916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Gerader Verbinder 920"/>
                <p:cNvCxnSpPr/>
                <p:nvPr/>
              </p:nvCxnSpPr>
              <p:spPr>
                <a:xfrm flipV="1">
                  <a:off x="5463877" y="34619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Gerader Verbinder 921"/>
                <p:cNvCxnSpPr/>
                <p:nvPr/>
              </p:nvCxnSpPr>
              <p:spPr>
                <a:xfrm>
                  <a:off x="6548565" y="366096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Gerader Verbinder 922"/>
                <p:cNvCxnSpPr/>
                <p:nvPr/>
              </p:nvCxnSpPr>
              <p:spPr>
                <a:xfrm flipH="1" flipV="1">
                  <a:off x="6596887" y="371778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Gerader Verbinder 923"/>
                <p:cNvCxnSpPr/>
                <p:nvPr/>
              </p:nvCxnSpPr>
              <p:spPr>
                <a:xfrm flipV="1">
                  <a:off x="6740687" y="368804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Gerader Verbinder 924"/>
                <p:cNvCxnSpPr/>
                <p:nvPr/>
              </p:nvCxnSpPr>
              <p:spPr>
                <a:xfrm>
                  <a:off x="6362825" y="570597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Gerader Verbinder 925"/>
                <p:cNvCxnSpPr/>
                <p:nvPr/>
              </p:nvCxnSpPr>
              <p:spPr>
                <a:xfrm flipH="1" flipV="1">
                  <a:off x="6411147" y="57627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Gerader Verbinder 926"/>
                <p:cNvCxnSpPr/>
                <p:nvPr/>
              </p:nvCxnSpPr>
              <p:spPr>
                <a:xfrm flipV="1">
                  <a:off x="6554947" y="57330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Gerader Verbinder 927"/>
                <p:cNvCxnSpPr/>
                <p:nvPr/>
              </p:nvCxnSpPr>
              <p:spPr>
                <a:xfrm>
                  <a:off x="5551713" y="489236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Gerader Verbinder 928"/>
                <p:cNvCxnSpPr/>
                <p:nvPr/>
              </p:nvCxnSpPr>
              <p:spPr>
                <a:xfrm flipH="1" flipV="1">
                  <a:off x="5600035" y="4949179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Gerader Verbinder 929"/>
                <p:cNvCxnSpPr>
                  <a:endCxn id="47" idx="3"/>
                </p:cNvCxnSpPr>
                <p:nvPr/>
              </p:nvCxnSpPr>
              <p:spPr>
                <a:xfrm flipV="1">
                  <a:off x="5743835" y="4853629"/>
                  <a:ext cx="40838" cy="112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Gerader Verbinder 931"/>
                <p:cNvCxnSpPr/>
                <p:nvPr/>
              </p:nvCxnSpPr>
              <p:spPr>
                <a:xfrm>
                  <a:off x="6388743" y="5297711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Gerader Verbinder 932"/>
                <p:cNvCxnSpPr/>
                <p:nvPr/>
              </p:nvCxnSpPr>
              <p:spPr>
                <a:xfrm flipH="1" flipV="1">
                  <a:off x="6437065" y="535452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Gerader Verbinder 933"/>
                <p:cNvCxnSpPr/>
                <p:nvPr/>
              </p:nvCxnSpPr>
              <p:spPr>
                <a:xfrm flipV="1">
                  <a:off x="6580865" y="532479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Gerader Verbinder 936"/>
                <p:cNvCxnSpPr/>
                <p:nvPr/>
              </p:nvCxnSpPr>
              <p:spPr>
                <a:xfrm flipH="1" flipV="1">
                  <a:off x="6740862" y="503164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Gerader Verbinder 937"/>
                <p:cNvCxnSpPr/>
                <p:nvPr/>
              </p:nvCxnSpPr>
              <p:spPr>
                <a:xfrm>
                  <a:off x="6667687" y="512996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Gerader Verbinder 938"/>
                <p:cNvCxnSpPr/>
                <p:nvPr/>
              </p:nvCxnSpPr>
              <p:spPr>
                <a:xfrm flipH="1">
                  <a:off x="6732748" y="498631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Gerader Verbinder 939"/>
                <p:cNvCxnSpPr/>
                <p:nvPr/>
              </p:nvCxnSpPr>
              <p:spPr>
                <a:xfrm flipH="1" flipV="1">
                  <a:off x="6164357" y="514240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6039459" y="5256205"/>
                  <a:ext cx="130408" cy="180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>
                  <a:stCxn id="33" idx="1"/>
                </p:cNvCxnSpPr>
                <p:nvPr/>
              </p:nvCxnSpPr>
              <p:spPr>
                <a:xfrm flipH="1" flipV="1">
                  <a:off x="6156244" y="5201627"/>
                  <a:ext cx="136066" cy="704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Gerader Verbinder 944"/>
                <p:cNvCxnSpPr/>
                <p:nvPr/>
              </p:nvCxnSpPr>
              <p:spPr>
                <a:xfrm flipH="1" flipV="1">
                  <a:off x="6653693" y="55096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6580518" y="56079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 flipH="1">
                  <a:off x="6645579" y="54642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>
                  <a:stCxn id="31" idx="7"/>
                </p:cNvCxnSpPr>
                <p:nvPr/>
              </p:nvCxnSpPr>
              <p:spPr>
                <a:xfrm flipV="1">
                  <a:off x="6369318" y="5512390"/>
                  <a:ext cx="54534" cy="1199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Gerader Verbinder 949"/>
                <p:cNvCxnSpPr>
                  <a:stCxn id="32" idx="1"/>
                </p:cNvCxnSpPr>
                <p:nvPr/>
              </p:nvCxnSpPr>
              <p:spPr>
                <a:xfrm flipH="1" flipV="1">
                  <a:off x="6428169" y="5521738"/>
                  <a:ext cx="117581" cy="708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Gerader Verbinder 952"/>
                <p:cNvCxnSpPr>
                  <a:stCxn id="31" idx="2"/>
                </p:cNvCxnSpPr>
                <p:nvPr/>
              </p:nvCxnSpPr>
              <p:spPr>
                <a:xfrm flipH="1">
                  <a:off x="6129317" y="5667541"/>
                  <a:ext cx="147807" cy="25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Gerader Verbinder 954"/>
                <p:cNvCxnSpPr>
                  <a:stCxn id="101" idx="7"/>
                </p:cNvCxnSpPr>
                <p:nvPr/>
              </p:nvCxnSpPr>
              <p:spPr>
                <a:xfrm flipV="1">
                  <a:off x="5526424" y="4371303"/>
                  <a:ext cx="110770" cy="4214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>
                  <a:off x="5581253" y="457278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 flipH="1" flipV="1">
                  <a:off x="5621132" y="468249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H="1" flipV="1">
                  <a:off x="5538744" y="44118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Gerader Verbinder 958"/>
                <p:cNvCxnSpPr/>
                <p:nvPr/>
              </p:nvCxnSpPr>
              <p:spPr>
                <a:xfrm flipH="1" flipV="1">
                  <a:off x="5498680" y="454243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Gerader Verbinder 982"/>
                <p:cNvCxnSpPr/>
                <p:nvPr/>
              </p:nvCxnSpPr>
              <p:spPr>
                <a:xfrm flipH="1">
                  <a:off x="5293478" y="323326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Gerader Verbinder 983"/>
                <p:cNvCxnSpPr>
                  <a:endCxn id="92" idx="7"/>
                </p:cNvCxnSpPr>
                <p:nvPr/>
              </p:nvCxnSpPr>
              <p:spPr>
                <a:xfrm flipH="1">
                  <a:off x="5288094" y="3292163"/>
                  <a:ext cx="41564" cy="8926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Gerader Verbinder 991"/>
                <p:cNvCxnSpPr/>
                <p:nvPr/>
              </p:nvCxnSpPr>
              <p:spPr>
                <a:xfrm flipH="1">
                  <a:off x="6756168" y="2379962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Gerader Verbinder 992"/>
                <p:cNvCxnSpPr/>
                <p:nvPr/>
              </p:nvCxnSpPr>
              <p:spPr>
                <a:xfrm flipH="1" flipV="1">
                  <a:off x="6718255" y="2168874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Gerader Verbinder 993"/>
                <p:cNvCxnSpPr/>
                <p:nvPr/>
              </p:nvCxnSpPr>
              <p:spPr>
                <a:xfrm>
                  <a:off x="6668272" y="23883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Gerader Verbinder 994"/>
                <p:cNvCxnSpPr/>
                <p:nvPr/>
              </p:nvCxnSpPr>
              <p:spPr>
                <a:xfrm flipH="1">
                  <a:off x="6736747" y="2166385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Gerader Verbinder 995"/>
                <p:cNvCxnSpPr/>
                <p:nvPr/>
              </p:nvCxnSpPr>
              <p:spPr>
                <a:xfrm flipH="1" flipV="1">
                  <a:off x="6766639" y="225048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Gerader Verbinder 996"/>
                <p:cNvCxnSpPr/>
                <p:nvPr/>
              </p:nvCxnSpPr>
              <p:spPr>
                <a:xfrm flipH="1" flipV="1">
                  <a:off x="7131703" y="1943103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Gerader Verbinder 997"/>
                <p:cNvCxnSpPr/>
                <p:nvPr/>
              </p:nvCxnSpPr>
              <p:spPr>
                <a:xfrm>
                  <a:off x="7058528" y="2041424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Gerader Verbinder 998"/>
                <p:cNvCxnSpPr/>
                <p:nvPr/>
              </p:nvCxnSpPr>
              <p:spPr>
                <a:xfrm flipH="1">
                  <a:off x="7123589" y="1897765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Gerader Verbinder 1002"/>
                <p:cNvCxnSpPr/>
                <p:nvPr/>
              </p:nvCxnSpPr>
              <p:spPr>
                <a:xfrm flipH="1" flipV="1">
                  <a:off x="8252676" y="379400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Gerader Verbinder 1003"/>
                <p:cNvCxnSpPr/>
                <p:nvPr/>
              </p:nvCxnSpPr>
              <p:spPr>
                <a:xfrm>
                  <a:off x="8179501" y="389232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Gerader Verbinder 1004"/>
                <p:cNvCxnSpPr/>
                <p:nvPr/>
              </p:nvCxnSpPr>
              <p:spPr>
                <a:xfrm flipH="1">
                  <a:off x="8244562" y="374866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Gerader Verbinder 1005"/>
                <p:cNvCxnSpPr/>
                <p:nvPr/>
              </p:nvCxnSpPr>
              <p:spPr>
                <a:xfrm>
                  <a:off x="7608348" y="3645307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Gerader Verbinder 1006"/>
                <p:cNvCxnSpPr/>
                <p:nvPr/>
              </p:nvCxnSpPr>
              <p:spPr>
                <a:xfrm flipH="1">
                  <a:off x="7767674" y="364163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Gerader Verbinder 1007"/>
                <p:cNvCxnSpPr/>
                <p:nvPr/>
              </p:nvCxnSpPr>
              <p:spPr>
                <a:xfrm flipH="1" flipV="1">
                  <a:off x="7797566" y="3725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Gerader Verbinder 1008"/>
                <p:cNvCxnSpPr/>
                <p:nvPr/>
              </p:nvCxnSpPr>
              <p:spPr>
                <a:xfrm flipH="1">
                  <a:off x="7543920" y="3825076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Gerader Verbinder 1009"/>
                <p:cNvCxnSpPr/>
                <p:nvPr/>
              </p:nvCxnSpPr>
              <p:spPr>
                <a:xfrm flipH="1" flipV="1">
                  <a:off x="7590721" y="372316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Gerader Verbinder 1010"/>
                <p:cNvCxnSpPr/>
                <p:nvPr/>
              </p:nvCxnSpPr>
              <p:spPr>
                <a:xfrm flipH="1" flipV="1">
                  <a:off x="7613092" y="389255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Gerader Verbinder 1017"/>
                <p:cNvCxnSpPr>
                  <a:endCxn id="1128" idx="1"/>
                </p:cNvCxnSpPr>
                <p:nvPr/>
              </p:nvCxnSpPr>
              <p:spPr>
                <a:xfrm>
                  <a:off x="6617811" y="1762643"/>
                  <a:ext cx="470762" cy="4018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Gerader Verbinder 1018"/>
                <p:cNvCxnSpPr/>
                <p:nvPr/>
              </p:nvCxnSpPr>
              <p:spPr>
                <a:xfrm flipH="1">
                  <a:off x="6777137" y="1758969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Gerader Verbinder 1019"/>
                <p:cNvCxnSpPr/>
                <p:nvPr/>
              </p:nvCxnSpPr>
              <p:spPr>
                <a:xfrm flipH="1" flipV="1">
                  <a:off x="6807029" y="184307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Gerader Verbinder 1020"/>
                <p:cNvCxnSpPr/>
                <p:nvPr/>
              </p:nvCxnSpPr>
              <p:spPr>
                <a:xfrm flipH="1">
                  <a:off x="6553383" y="1942412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Gerader Verbinder 1021"/>
                <p:cNvCxnSpPr/>
                <p:nvPr/>
              </p:nvCxnSpPr>
              <p:spPr>
                <a:xfrm flipH="1" flipV="1">
                  <a:off x="6600184" y="184050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3" name="Gerader Verbinder 1022"/>
                <p:cNvCxnSpPr/>
                <p:nvPr/>
              </p:nvCxnSpPr>
              <p:spPr>
                <a:xfrm flipH="1" flipV="1">
                  <a:off x="6622555" y="200989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Gerader Verbinder 1025"/>
                <p:cNvCxnSpPr/>
                <p:nvPr/>
              </p:nvCxnSpPr>
              <p:spPr>
                <a:xfrm>
                  <a:off x="6874728" y="542381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Gerader Verbinder 1026"/>
                <p:cNvCxnSpPr/>
                <p:nvPr/>
              </p:nvCxnSpPr>
              <p:spPr>
                <a:xfrm>
                  <a:off x="6884576" y="543284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Gerader Verbinder 1027"/>
                <p:cNvCxnSpPr/>
                <p:nvPr/>
              </p:nvCxnSpPr>
              <p:spPr>
                <a:xfrm flipV="1">
                  <a:off x="7140812" y="542374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Gerader Verbinder 1028"/>
                <p:cNvCxnSpPr/>
                <p:nvPr/>
              </p:nvCxnSpPr>
              <p:spPr>
                <a:xfrm>
                  <a:off x="7299115" y="535642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Gerader Verbinder 1029"/>
                <p:cNvCxnSpPr/>
                <p:nvPr/>
              </p:nvCxnSpPr>
              <p:spPr>
                <a:xfrm flipH="1">
                  <a:off x="7246244" y="553928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Gerader Verbinder 1030"/>
                <p:cNvCxnSpPr/>
                <p:nvPr/>
              </p:nvCxnSpPr>
              <p:spPr>
                <a:xfrm flipH="1">
                  <a:off x="6947572" y="5536014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Gerader Verbinder 1031"/>
                <p:cNvCxnSpPr/>
                <p:nvPr/>
              </p:nvCxnSpPr>
              <p:spPr>
                <a:xfrm>
                  <a:off x="7032264" y="560865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Gerader Verbinder 1032"/>
                <p:cNvCxnSpPr/>
                <p:nvPr/>
              </p:nvCxnSpPr>
              <p:spPr>
                <a:xfrm flipH="1" flipV="1">
                  <a:off x="7016912" y="556100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Gerader Verbinder 1033"/>
                <p:cNvCxnSpPr/>
                <p:nvPr/>
              </p:nvCxnSpPr>
              <p:spPr>
                <a:xfrm>
                  <a:off x="7908390" y="3114816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Gerader Verbinder 1034"/>
                <p:cNvCxnSpPr/>
                <p:nvPr/>
              </p:nvCxnSpPr>
              <p:spPr>
                <a:xfrm>
                  <a:off x="7918238" y="3123849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Gerader Verbinder 1035"/>
                <p:cNvCxnSpPr/>
                <p:nvPr/>
              </p:nvCxnSpPr>
              <p:spPr>
                <a:xfrm flipV="1">
                  <a:off x="8174474" y="311475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Gerader Verbinder 1036"/>
                <p:cNvCxnSpPr/>
                <p:nvPr/>
              </p:nvCxnSpPr>
              <p:spPr>
                <a:xfrm>
                  <a:off x="8332777" y="304742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Gerader Verbinder 1037"/>
                <p:cNvCxnSpPr/>
                <p:nvPr/>
              </p:nvCxnSpPr>
              <p:spPr>
                <a:xfrm flipH="1">
                  <a:off x="8279906" y="3230292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Gerader Verbinder 1038"/>
                <p:cNvCxnSpPr/>
                <p:nvPr/>
              </p:nvCxnSpPr>
              <p:spPr>
                <a:xfrm flipH="1">
                  <a:off x="7981234" y="3227020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Gerader Verbinder 1039"/>
                <p:cNvCxnSpPr/>
                <p:nvPr/>
              </p:nvCxnSpPr>
              <p:spPr>
                <a:xfrm>
                  <a:off x="8065926" y="329966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Gerader Verbinder 1040"/>
                <p:cNvCxnSpPr/>
                <p:nvPr/>
              </p:nvCxnSpPr>
              <p:spPr>
                <a:xfrm flipH="1" flipV="1">
                  <a:off x="8050574" y="3252013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Gerader Verbinder 1045"/>
                <p:cNvCxnSpPr/>
                <p:nvPr/>
              </p:nvCxnSpPr>
              <p:spPr>
                <a:xfrm flipV="1">
                  <a:off x="6800387" y="448490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Gerader Verbinder 1046"/>
                <p:cNvCxnSpPr/>
                <p:nvPr/>
              </p:nvCxnSpPr>
              <p:spPr>
                <a:xfrm>
                  <a:off x="6972223" y="452599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Gerader Verbinder 1047"/>
                <p:cNvCxnSpPr/>
                <p:nvPr/>
              </p:nvCxnSpPr>
              <p:spPr>
                <a:xfrm flipH="1" flipV="1">
                  <a:off x="7012102" y="463570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Gerader Verbinder 1048"/>
                <p:cNvCxnSpPr/>
                <p:nvPr/>
              </p:nvCxnSpPr>
              <p:spPr>
                <a:xfrm flipH="1" flipV="1">
                  <a:off x="6856555" y="46549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Gerader Verbinder 1049"/>
                <p:cNvCxnSpPr/>
                <p:nvPr/>
              </p:nvCxnSpPr>
              <p:spPr>
                <a:xfrm flipH="1" flipV="1">
                  <a:off x="6789378" y="460739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Gerader Verbinder 1050"/>
                <p:cNvCxnSpPr/>
                <p:nvPr/>
              </p:nvCxnSpPr>
              <p:spPr>
                <a:xfrm flipV="1">
                  <a:off x="7356140" y="453806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Gerader Verbinder 1051"/>
                <p:cNvCxnSpPr/>
                <p:nvPr/>
              </p:nvCxnSpPr>
              <p:spPr>
                <a:xfrm>
                  <a:off x="7527976" y="457915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Gerader Verbinder 1052"/>
                <p:cNvCxnSpPr/>
                <p:nvPr/>
              </p:nvCxnSpPr>
              <p:spPr>
                <a:xfrm flipH="1" flipV="1">
                  <a:off x="7567855" y="468886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Gerader Verbinder 1053"/>
                <p:cNvCxnSpPr/>
                <p:nvPr/>
              </p:nvCxnSpPr>
              <p:spPr>
                <a:xfrm flipH="1" flipV="1">
                  <a:off x="7412308" y="470813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Gerader Verbinder 1054"/>
                <p:cNvCxnSpPr/>
                <p:nvPr/>
              </p:nvCxnSpPr>
              <p:spPr>
                <a:xfrm flipH="1" flipV="1">
                  <a:off x="7345131" y="466055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Gerader Verbinder 1055"/>
                <p:cNvCxnSpPr/>
                <p:nvPr/>
              </p:nvCxnSpPr>
              <p:spPr>
                <a:xfrm flipV="1">
                  <a:off x="9391228" y="384670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Gerader Verbinder 1056"/>
                <p:cNvCxnSpPr/>
                <p:nvPr/>
              </p:nvCxnSpPr>
              <p:spPr>
                <a:xfrm>
                  <a:off x="9563064" y="388779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Gerader Verbinder 1057"/>
                <p:cNvCxnSpPr/>
                <p:nvPr/>
              </p:nvCxnSpPr>
              <p:spPr>
                <a:xfrm flipH="1" flipV="1">
                  <a:off x="9602943" y="399750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Gerader Verbinder 1058"/>
                <p:cNvCxnSpPr/>
                <p:nvPr/>
              </p:nvCxnSpPr>
              <p:spPr>
                <a:xfrm flipH="1" flipV="1">
                  <a:off x="9447396" y="401677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Gerader Verbinder 1059"/>
                <p:cNvCxnSpPr/>
                <p:nvPr/>
              </p:nvCxnSpPr>
              <p:spPr>
                <a:xfrm flipH="1" flipV="1">
                  <a:off x="9380219" y="396920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Gerader Verbinder 1069"/>
                <p:cNvCxnSpPr/>
                <p:nvPr/>
              </p:nvCxnSpPr>
              <p:spPr>
                <a:xfrm flipH="1">
                  <a:off x="7808265" y="2339621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Gerader Verbinder 1070"/>
                <p:cNvCxnSpPr/>
                <p:nvPr/>
              </p:nvCxnSpPr>
              <p:spPr>
                <a:xfrm>
                  <a:off x="8034988" y="2281226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Gerader Verbinder 1071"/>
                <p:cNvCxnSpPr/>
                <p:nvPr/>
              </p:nvCxnSpPr>
              <p:spPr>
                <a:xfrm flipH="1">
                  <a:off x="8046114" y="2444516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Gerader Verbinder 1072"/>
                <p:cNvCxnSpPr/>
                <p:nvPr/>
              </p:nvCxnSpPr>
              <p:spPr>
                <a:xfrm flipH="1" flipV="1">
                  <a:off x="7770352" y="2128533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Gerader Verbinder 1073"/>
                <p:cNvCxnSpPr/>
                <p:nvPr/>
              </p:nvCxnSpPr>
              <p:spPr>
                <a:xfrm>
                  <a:off x="7720369" y="23480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Gerader Verbinder 1074"/>
                <p:cNvCxnSpPr/>
                <p:nvPr/>
              </p:nvCxnSpPr>
              <p:spPr>
                <a:xfrm flipH="1">
                  <a:off x="7788844" y="212604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Gerader Verbinder 1075"/>
                <p:cNvCxnSpPr/>
                <p:nvPr/>
              </p:nvCxnSpPr>
              <p:spPr>
                <a:xfrm flipH="1" flipV="1">
                  <a:off x="7818736" y="22101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Gerader Verbinder 1076"/>
                <p:cNvCxnSpPr/>
                <p:nvPr/>
              </p:nvCxnSpPr>
              <p:spPr>
                <a:xfrm flipH="1">
                  <a:off x="7214147" y="4069320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Gerader Verbinder 1077"/>
                <p:cNvCxnSpPr>
                  <a:endCxn id="97" idx="1"/>
                </p:cNvCxnSpPr>
                <p:nvPr/>
              </p:nvCxnSpPr>
              <p:spPr>
                <a:xfrm>
                  <a:off x="7189265" y="2174206"/>
                  <a:ext cx="157447" cy="1093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Gerader Verbinder 1078"/>
                <p:cNvCxnSpPr/>
                <p:nvPr/>
              </p:nvCxnSpPr>
              <p:spPr>
                <a:xfrm>
                  <a:off x="7491347" y="4092567"/>
                  <a:ext cx="43723" cy="1410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Gerader Verbinder 1079"/>
                <p:cNvCxnSpPr/>
                <p:nvPr/>
              </p:nvCxnSpPr>
              <p:spPr>
                <a:xfrm flipH="1" flipV="1">
                  <a:off x="7176234" y="3858232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Gerader Verbinder 1080"/>
                <p:cNvCxnSpPr/>
                <p:nvPr/>
              </p:nvCxnSpPr>
              <p:spPr>
                <a:xfrm>
                  <a:off x="7126251" y="4077740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Gerader Verbinder 1081"/>
                <p:cNvCxnSpPr/>
                <p:nvPr/>
              </p:nvCxnSpPr>
              <p:spPr>
                <a:xfrm flipH="1">
                  <a:off x="7194726" y="385574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Gerader Verbinder 1082"/>
                <p:cNvCxnSpPr/>
                <p:nvPr/>
              </p:nvCxnSpPr>
              <p:spPr>
                <a:xfrm flipH="1" flipV="1">
                  <a:off x="7224618" y="39398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Gerader Verbinder 1086"/>
                <p:cNvCxnSpPr>
                  <a:stCxn id="94" idx="3"/>
                </p:cNvCxnSpPr>
                <p:nvPr/>
              </p:nvCxnSpPr>
              <p:spPr>
                <a:xfrm flipH="1">
                  <a:off x="7388827" y="2107151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Gerader Verbinder 1088"/>
                <p:cNvCxnSpPr>
                  <a:stCxn id="96" idx="3"/>
                  <a:endCxn id="94" idx="6"/>
                </p:cNvCxnSpPr>
                <p:nvPr/>
              </p:nvCxnSpPr>
              <p:spPr>
                <a:xfrm flipH="1">
                  <a:off x="7542808" y="2023951"/>
                  <a:ext cx="95578" cy="5477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Gerader Verbinder 1091"/>
                <p:cNvCxnSpPr/>
                <p:nvPr/>
              </p:nvCxnSpPr>
              <p:spPr>
                <a:xfrm flipH="1">
                  <a:off x="7531100" y="2350226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Gerader Verbinder 1092"/>
                <p:cNvCxnSpPr/>
                <p:nvPr/>
              </p:nvCxnSpPr>
              <p:spPr>
                <a:xfrm flipH="1" flipV="1">
                  <a:off x="9147226" y="3642148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Gerader Verbinder 1093"/>
                <p:cNvCxnSpPr/>
                <p:nvPr/>
              </p:nvCxnSpPr>
              <p:spPr>
                <a:xfrm flipV="1">
                  <a:off x="9051423" y="3698389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Gerader Verbinder 1094"/>
                <p:cNvCxnSpPr/>
                <p:nvPr/>
              </p:nvCxnSpPr>
              <p:spPr>
                <a:xfrm flipH="1" flipV="1">
                  <a:off x="9121998" y="3550828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Gerader Verbinder 1095"/>
                <p:cNvCxnSpPr/>
                <p:nvPr/>
              </p:nvCxnSpPr>
              <p:spPr>
                <a:xfrm flipH="1" flipV="1">
                  <a:off x="9316418" y="359138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Gerader Verbinder 1096"/>
                <p:cNvCxnSpPr/>
                <p:nvPr/>
              </p:nvCxnSpPr>
              <p:spPr>
                <a:xfrm flipH="1">
                  <a:off x="9145012" y="3661244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uppieren 3"/>
          <p:cNvGrpSpPr/>
          <p:nvPr/>
        </p:nvGrpSpPr>
        <p:grpSpPr>
          <a:xfrm>
            <a:off x="688280" y="1140878"/>
            <a:ext cx="9750493" cy="4878294"/>
            <a:chOff x="688280" y="1140878"/>
            <a:chExt cx="9750493" cy="4878294"/>
          </a:xfrm>
        </p:grpSpPr>
        <p:sp>
          <p:nvSpPr>
            <p:cNvPr id="6" name="Ellipse 5"/>
            <p:cNvSpPr/>
            <p:nvPr/>
          </p:nvSpPr>
          <p:spPr>
            <a:xfrm>
              <a:off x="4787095" y="365352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273551" y="39832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177975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538015" y="34664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03476" y="545151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927648" y="568692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287688" y="578649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690840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511328" y="45727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575720" y="43013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935760" y="44009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079776" y="466158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521791" y="3447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059996" y="33294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6276020" y="319919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6133108" y="535710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277124" y="561775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6536432" y="558085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6276492" y="525753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969000" y="557046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801941" y="59387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937424" y="585838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757553" y="566440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486347" y="2806885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5695048" y="4331254"/>
              <a:ext cx="612000" cy="61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9609666" y="3532775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7464742" y="2539816"/>
              <a:ext cx="647482" cy="599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195900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123892" y="314096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7479184" y="203853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7623200" y="229918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7622568" y="193896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7315076" y="22518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7839398" y="206386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6896472" y="23488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7103629" y="213285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342036" y="476114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166208" y="499655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526248" y="509612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9925318" y="402728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45806" y="404646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0239666" y="357313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0375149" y="349274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0195278" y="329876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890815" y="393308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250855" y="403264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52184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100292" y="1163571"/>
              <a:ext cx="523596" cy="517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803400" y="19470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623888" y="19662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8280" y="169483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911424" y="162880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1097648" y="2806885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1938570" y="114087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298610" y="12404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2889708" y="15011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2521791" y="121882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678664" y="1676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2038704" y="177580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>
              <a:off x="1288365" y="2311337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>
              <a:off x="1919536" y="21328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/>
          </p:nvSpPr>
          <p:spPr>
            <a:xfrm>
              <a:off x="2193061" y="24107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553101" y="25103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631504" y="289738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6448913" y="344724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031641" y="4226535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6664937" y="525753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2072345" y="4270530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615951" y="540855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2786222" y="513001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1631504" y="485863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2210654" y="495819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2354670" y="521885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2315580" y="394167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1931759" y="396085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1500207" y="404968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4887338" y="54017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4720357" y="541455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4276274" y="55097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22" name="Gruppieren 721"/>
          <p:cNvGrpSpPr/>
          <p:nvPr/>
        </p:nvGrpSpPr>
        <p:grpSpPr>
          <a:xfrm>
            <a:off x="817833" y="1974499"/>
            <a:ext cx="9082425" cy="2842153"/>
            <a:chOff x="790242" y="1826415"/>
            <a:chExt cx="9082425" cy="2842153"/>
          </a:xfrm>
        </p:grpSpPr>
        <p:sp>
          <p:nvSpPr>
            <p:cNvPr id="724" name="Ellipse 723"/>
            <p:cNvSpPr/>
            <p:nvPr/>
          </p:nvSpPr>
          <p:spPr>
            <a:xfrm>
              <a:off x="790242" y="1826415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1" name="Ellipse 730"/>
            <p:cNvSpPr/>
            <p:nvPr/>
          </p:nvSpPr>
          <p:spPr>
            <a:xfrm>
              <a:off x="5662922" y="2450027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2" name="Ellipse 731"/>
            <p:cNvSpPr/>
            <p:nvPr/>
          </p:nvSpPr>
          <p:spPr>
            <a:xfrm>
              <a:off x="9692667" y="2829287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3" name="Ellipse 732"/>
            <p:cNvSpPr/>
            <p:nvPr/>
          </p:nvSpPr>
          <p:spPr>
            <a:xfrm>
              <a:off x="6519969" y="4488568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73" name="Gruppieren 872"/>
          <p:cNvGrpSpPr/>
          <p:nvPr/>
        </p:nvGrpSpPr>
        <p:grpSpPr>
          <a:xfrm>
            <a:off x="181614" y="832486"/>
            <a:ext cx="10829454" cy="5054916"/>
            <a:chOff x="181614" y="832486"/>
            <a:chExt cx="10829454" cy="5054916"/>
          </a:xfrm>
        </p:grpSpPr>
        <p:grpSp>
          <p:nvGrpSpPr>
            <p:cNvPr id="874" name="Gruppieren 873"/>
            <p:cNvGrpSpPr/>
            <p:nvPr/>
          </p:nvGrpSpPr>
          <p:grpSpPr>
            <a:xfrm>
              <a:off x="181614" y="832486"/>
              <a:ext cx="9532035" cy="3830526"/>
              <a:chOff x="181614" y="832486"/>
              <a:chExt cx="9532035" cy="3830526"/>
            </a:xfrm>
          </p:grpSpPr>
          <p:cxnSp>
            <p:nvCxnSpPr>
              <p:cNvPr id="878" name="Gerader Verbinder 877"/>
              <p:cNvCxnSpPr/>
              <p:nvPr/>
            </p:nvCxnSpPr>
            <p:spPr>
              <a:xfrm>
                <a:off x="5797169" y="4069320"/>
                <a:ext cx="947063" cy="503424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2" name="Gruppieren 891"/>
              <p:cNvGrpSpPr/>
              <p:nvPr/>
            </p:nvGrpSpPr>
            <p:grpSpPr>
              <a:xfrm>
                <a:off x="181614" y="832486"/>
                <a:ext cx="9532035" cy="3830526"/>
                <a:chOff x="181614" y="832486"/>
                <a:chExt cx="9532035" cy="3830526"/>
              </a:xfrm>
            </p:grpSpPr>
            <p:cxnSp>
              <p:nvCxnSpPr>
                <p:cNvPr id="893" name="Gerader Verbinder 892"/>
                <p:cNvCxnSpPr/>
                <p:nvPr/>
              </p:nvCxnSpPr>
              <p:spPr>
                <a:xfrm flipV="1">
                  <a:off x="181614" y="1588075"/>
                  <a:ext cx="1982831" cy="1046531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Gerader Verbinder 893"/>
                <p:cNvCxnSpPr/>
                <p:nvPr/>
              </p:nvCxnSpPr>
              <p:spPr>
                <a:xfrm flipV="1">
                  <a:off x="2182170" y="832486"/>
                  <a:ext cx="683686" cy="72480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Gerader Verbinder 894"/>
                <p:cNvCxnSpPr/>
                <p:nvPr/>
              </p:nvCxnSpPr>
              <p:spPr>
                <a:xfrm>
                  <a:off x="543836" y="3349921"/>
                  <a:ext cx="5225997" cy="7466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Gerader Verbinder 895"/>
                <p:cNvCxnSpPr/>
                <p:nvPr/>
              </p:nvCxnSpPr>
              <p:spPr>
                <a:xfrm flipH="1">
                  <a:off x="6701200" y="3429000"/>
                  <a:ext cx="812678" cy="12340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8" name="Gerader Verbinder 897"/>
                <p:cNvCxnSpPr/>
                <p:nvPr/>
              </p:nvCxnSpPr>
              <p:spPr>
                <a:xfrm flipH="1">
                  <a:off x="7565239" y="3258546"/>
                  <a:ext cx="2148410" cy="179018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7" name="Gerader Verbinder 906"/>
                <p:cNvCxnSpPr/>
                <p:nvPr/>
              </p:nvCxnSpPr>
              <p:spPr>
                <a:xfrm>
                  <a:off x="5769833" y="2756300"/>
                  <a:ext cx="18903" cy="1321440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8" name="Gerader Verbinder 907"/>
                <p:cNvCxnSpPr/>
                <p:nvPr/>
              </p:nvCxnSpPr>
              <p:spPr>
                <a:xfrm flipH="1" flipV="1">
                  <a:off x="5779251" y="2930063"/>
                  <a:ext cx="1763557" cy="498937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Gerader Verbinder 908"/>
                <p:cNvCxnSpPr/>
                <p:nvPr/>
              </p:nvCxnSpPr>
              <p:spPr>
                <a:xfrm flipH="1" flipV="1">
                  <a:off x="2180357" y="1572054"/>
                  <a:ext cx="3598894" cy="1349344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75" name="Gerader Verbinder 874"/>
            <p:cNvCxnSpPr/>
            <p:nvPr/>
          </p:nvCxnSpPr>
          <p:spPr>
            <a:xfrm flipH="1" flipV="1">
              <a:off x="6696573" y="4586535"/>
              <a:ext cx="1815140" cy="130086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Gerader Verbinder 875"/>
            <p:cNvCxnSpPr/>
            <p:nvPr/>
          </p:nvCxnSpPr>
          <p:spPr>
            <a:xfrm flipH="1">
              <a:off x="9731724" y="2865166"/>
              <a:ext cx="1279344" cy="393380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Gerader Verbinder 876"/>
            <p:cNvCxnSpPr/>
            <p:nvPr/>
          </p:nvCxnSpPr>
          <p:spPr>
            <a:xfrm flipH="1">
              <a:off x="842084" y="2154499"/>
              <a:ext cx="65749" cy="124278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5" name="Gruppieren 1084"/>
          <p:cNvGrpSpPr/>
          <p:nvPr/>
        </p:nvGrpSpPr>
        <p:grpSpPr>
          <a:xfrm>
            <a:off x="4251806" y="3291670"/>
            <a:ext cx="2449097" cy="1203120"/>
            <a:chOff x="4251806" y="3291670"/>
            <a:chExt cx="2449097" cy="1203120"/>
          </a:xfrm>
        </p:grpSpPr>
        <p:sp>
          <p:nvSpPr>
            <p:cNvPr id="1086" name="Pfeil nach rechts 1085"/>
            <p:cNvSpPr/>
            <p:nvPr/>
          </p:nvSpPr>
          <p:spPr>
            <a:xfrm rot="479517">
              <a:off x="4251806" y="3842202"/>
              <a:ext cx="540000" cy="144000"/>
            </a:xfrm>
            <a:prstGeom prst="rightArrow">
              <a:avLst/>
            </a:prstGeom>
            <a:solidFill>
              <a:schemeClr val="accent3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8" name="Pfeil nach rechts 1087"/>
            <p:cNvSpPr/>
            <p:nvPr/>
          </p:nvSpPr>
          <p:spPr>
            <a:xfrm rot="12448262">
              <a:off x="6160903" y="4350790"/>
              <a:ext cx="540000" cy="144000"/>
            </a:xfrm>
            <a:prstGeom prst="rightArrow">
              <a:avLst/>
            </a:prstGeom>
            <a:solidFill>
              <a:schemeClr val="accent3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0" name="Pfeil nach rechts 1089"/>
            <p:cNvSpPr/>
            <p:nvPr/>
          </p:nvSpPr>
          <p:spPr>
            <a:xfrm rot="5400000">
              <a:off x="5513747" y="3489670"/>
              <a:ext cx="540000" cy="144000"/>
            </a:xfrm>
            <a:prstGeom prst="rightArrow">
              <a:avLst/>
            </a:prstGeom>
            <a:solidFill>
              <a:schemeClr val="accent3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399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ruppieren 930"/>
          <p:cNvGrpSpPr/>
          <p:nvPr/>
        </p:nvGrpSpPr>
        <p:grpSpPr>
          <a:xfrm>
            <a:off x="580245" y="1172389"/>
            <a:ext cx="10412299" cy="5386811"/>
            <a:chOff x="580245" y="1172389"/>
            <a:chExt cx="10412299" cy="5386811"/>
          </a:xfrm>
        </p:grpSpPr>
        <p:grpSp>
          <p:nvGrpSpPr>
            <p:cNvPr id="935" name="Gruppieren 934"/>
            <p:cNvGrpSpPr/>
            <p:nvPr/>
          </p:nvGrpSpPr>
          <p:grpSpPr>
            <a:xfrm>
              <a:off x="580245" y="1172389"/>
              <a:ext cx="10412299" cy="5386811"/>
              <a:chOff x="580245" y="1172389"/>
              <a:chExt cx="10412299" cy="5386811"/>
            </a:xfrm>
          </p:grpSpPr>
          <p:cxnSp>
            <p:nvCxnSpPr>
              <p:cNvPr id="943" name="Gerader Verbinder 942"/>
              <p:cNvCxnSpPr/>
              <p:nvPr/>
            </p:nvCxnSpPr>
            <p:spPr>
              <a:xfrm flipH="1">
                <a:off x="6000750" y="4621591"/>
                <a:ext cx="298" cy="7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Gerader Verbinder 943"/>
              <p:cNvCxnSpPr/>
              <p:nvPr/>
            </p:nvCxnSpPr>
            <p:spPr>
              <a:xfrm flipH="1" flipV="1">
                <a:off x="4903156" y="3967258"/>
                <a:ext cx="623268" cy="9782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Gerader Verbinder 948"/>
              <p:cNvCxnSpPr/>
              <p:nvPr/>
            </p:nvCxnSpPr>
            <p:spPr>
              <a:xfrm flipH="1">
                <a:off x="7222636" y="2839302"/>
                <a:ext cx="538209" cy="1551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Gerader Verbinder 950"/>
              <p:cNvCxnSpPr/>
              <p:nvPr/>
            </p:nvCxnSpPr>
            <p:spPr>
              <a:xfrm flipV="1">
                <a:off x="6786173" y="4400927"/>
                <a:ext cx="441474" cy="9804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Gerader Verbinder 951"/>
              <p:cNvCxnSpPr/>
              <p:nvPr/>
            </p:nvCxnSpPr>
            <p:spPr>
              <a:xfrm flipV="1">
                <a:off x="6153388" y="5354874"/>
                <a:ext cx="634001" cy="247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Gerader Verbinder 953"/>
              <p:cNvCxnSpPr/>
              <p:nvPr/>
            </p:nvCxnSpPr>
            <p:spPr>
              <a:xfrm flipH="1" flipV="1">
                <a:off x="9729051" y="3242540"/>
                <a:ext cx="91910" cy="49202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Gerader Verbinder 959"/>
              <p:cNvCxnSpPr/>
              <p:nvPr/>
            </p:nvCxnSpPr>
            <p:spPr>
              <a:xfrm>
                <a:off x="6007564" y="4661582"/>
                <a:ext cx="689009" cy="6275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Gerader Verbinder 972"/>
              <p:cNvCxnSpPr/>
              <p:nvPr/>
            </p:nvCxnSpPr>
            <p:spPr>
              <a:xfrm>
                <a:off x="5830950" y="4069320"/>
                <a:ext cx="658625" cy="2198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Gerader Verbinder 979"/>
              <p:cNvCxnSpPr/>
              <p:nvPr/>
            </p:nvCxnSpPr>
            <p:spPr>
              <a:xfrm flipV="1">
                <a:off x="6425302" y="3631629"/>
                <a:ext cx="98986" cy="3516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Gerader Verbinder 980"/>
              <p:cNvCxnSpPr/>
              <p:nvPr/>
            </p:nvCxnSpPr>
            <p:spPr>
              <a:xfrm flipH="1">
                <a:off x="5783804" y="2411751"/>
                <a:ext cx="1556741" cy="51279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Gerader Verbinder 981"/>
              <p:cNvCxnSpPr/>
              <p:nvPr/>
            </p:nvCxnSpPr>
            <p:spPr>
              <a:xfrm flipV="1">
                <a:off x="5526424" y="4662698"/>
                <a:ext cx="441988" cy="1300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Gerader Verbinder 984"/>
              <p:cNvCxnSpPr/>
              <p:nvPr/>
            </p:nvCxnSpPr>
            <p:spPr>
              <a:xfrm flipH="1" flipV="1">
                <a:off x="4736013" y="3031377"/>
                <a:ext cx="159094" cy="62215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Gerader Verbinder 985"/>
              <p:cNvCxnSpPr/>
              <p:nvPr/>
            </p:nvCxnSpPr>
            <p:spPr>
              <a:xfrm flipH="1" flipV="1">
                <a:off x="4907317" y="3785911"/>
                <a:ext cx="21768" cy="17493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Gerader Verbinder 986"/>
              <p:cNvCxnSpPr/>
              <p:nvPr/>
            </p:nvCxnSpPr>
            <p:spPr>
              <a:xfrm flipH="1" flipV="1">
                <a:off x="5803566" y="4112274"/>
                <a:ext cx="175241" cy="4991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Gerader Verbinder 987"/>
              <p:cNvCxnSpPr/>
              <p:nvPr/>
            </p:nvCxnSpPr>
            <p:spPr>
              <a:xfrm flipH="1" flipV="1">
                <a:off x="5526424" y="4945536"/>
                <a:ext cx="541312" cy="7493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Gerader Verbinder 988"/>
              <p:cNvCxnSpPr/>
              <p:nvPr/>
            </p:nvCxnSpPr>
            <p:spPr>
              <a:xfrm flipH="1" flipV="1">
                <a:off x="6346045" y="4053312"/>
                <a:ext cx="851028" cy="325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Gerader Verbinder 989"/>
              <p:cNvCxnSpPr/>
              <p:nvPr/>
            </p:nvCxnSpPr>
            <p:spPr>
              <a:xfrm flipH="1">
                <a:off x="2256733" y="3012688"/>
                <a:ext cx="2448551" cy="12894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Gerader Verbinder 990"/>
              <p:cNvCxnSpPr/>
              <p:nvPr/>
            </p:nvCxnSpPr>
            <p:spPr>
              <a:xfrm flipH="1">
                <a:off x="1732962" y="4454918"/>
                <a:ext cx="371019" cy="97324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Gerader Verbinder 999"/>
              <p:cNvCxnSpPr/>
              <p:nvPr/>
            </p:nvCxnSpPr>
            <p:spPr>
              <a:xfrm flipH="1" flipV="1">
                <a:off x="1831975" y="5516563"/>
                <a:ext cx="1271501" cy="4296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Gerader Verbinder 1000"/>
              <p:cNvCxnSpPr/>
              <p:nvPr/>
            </p:nvCxnSpPr>
            <p:spPr>
              <a:xfrm flipH="1" flipV="1">
                <a:off x="2256733" y="4454918"/>
                <a:ext cx="878379" cy="102823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Gerader Verbinder 1001"/>
              <p:cNvCxnSpPr/>
              <p:nvPr/>
            </p:nvCxnSpPr>
            <p:spPr>
              <a:xfrm flipH="1">
                <a:off x="3322887" y="4869160"/>
                <a:ext cx="2019149" cy="66180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Gerader Verbinder 1011"/>
              <p:cNvCxnSpPr/>
              <p:nvPr/>
            </p:nvCxnSpPr>
            <p:spPr>
              <a:xfrm flipH="1">
                <a:off x="3211488" y="3776252"/>
                <a:ext cx="20662" cy="16752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Gerader Verbinder 1012"/>
              <p:cNvCxnSpPr/>
              <p:nvPr/>
            </p:nvCxnSpPr>
            <p:spPr>
              <a:xfrm flipH="1" flipV="1">
                <a:off x="7499464" y="2436285"/>
                <a:ext cx="266657" cy="40301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Gerader Verbinder 1013"/>
              <p:cNvCxnSpPr/>
              <p:nvPr/>
            </p:nvCxnSpPr>
            <p:spPr>
              <a:xfrm flipV="1">
                <a:off x="6605437" y="2401300"/>
                <a:ext cx="762025" cy="10614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Gerader Verbinder 1014"/>
              <p:cNvCxnSpPr/>
              <p:nvPr/>
            </p:nvCxnSpPr>
            <p:spPr>
              <a:xfrm flipH="1" flipV="1">
                <a:off x="1425359" y="2023876"/>
                <a:ext cx="618195" cy="21572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Gerader Verbinder 1015"/>
              <p:cNvCxnSpPr/>
              <p:nvPr/>
            </p:nvCxnSpPr>
            <p:spPr>
              <a:xfrm>
                <a:off x="1360909" y="1442845"/>
                <a:ext cx="142615" cy="1066483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Gerader Verbinder 1016"/>
              <p:cNvCxnSpPr/>
              <p:nvPr/>
            </p:nvCxnSpPr>
            <p:spPr>
              <a:xfrm flipH="1">
                <a:off x="2408676" y="1326840"/>
                <a:ext cx="113115" cy="26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Gerader Verbinder 1023"/>
              <p:cNvCxnSpPr/>
              <p:nvPr/>
            </p:nvCxnSpPr>
            <p:spPr>
              <a:xfrm flipH="1" flipV="1">
                <a:off x="4147759" y="2317411"/>
                <a:ext cx="586992" cy="69527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Gerader Verbinder 1024"/>
              <p:cNvCxnSpPr/>
              <p:nvPr/>
            </p:nvCxnSpPr>
            <p:spPr>
              <a:xfrm flipH="1" flipV="1">
                <a:off x="2052152" y="2240868"/>
                <a:ext cx="2099632" cy="60702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Gerader Verbinder 1041"/>
              <p:cNvCxnSpPr/>
              <p:nvPr/>
            </p:nvCxnSpPr>
            <p:spPr>
              <a:xfrm flipV="1">
                <a:off x="4717027" y="2907802"/>
                <a:ext cx="1071709" cy="895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Gerader Verbinder 1042"/>
              <p:cNvCxnSpPr/>
              <p:nvPr/>
            </p:nvCxnSpPr>
            <p:spPr>
              <a:xfrm flipH="1" flipV="1">
                <a:off x="2045081" y="2240868"/>
                <a:ext cx="135276" cy="22456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Gerader Verbinder 1043"/>
              <p:cNvCxnSpPr/>
              <p:nvPr/>
            </p:nvCxnSpPr>
            <p:spPr>
              <a:xfrm flipH="1" flipV="1">
                <a:off x="7795568" y="2879144"/>
                <a:ext cx="1885024" cy="37021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Gerader Verbinder 1044"/>
              <p:cNvCxnSpPr/>
              <p:nvPr/>
            </p:nvCxnSpPr>
            <p:spPr>
              <a:xfrm flipH="1">
                <a:off x="7243979" y="3780730"/>
                <a:ext cx="2501827" cy="6095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Gerader Verbinder 1060"/>
              <p:cNvCxnSpPr/>
              <p:nvPr/>
            </p:nvCxnSpPr>
            <p:spPr>
              <a:xfrm>
                <a:off x="9847648" y="3780730"/>
                <a:ext cx="1144896" cy="3479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Gerader Verbinder 1061"/>
              <p:cNvCxnSpPr/>
              <p:nvPr/>
            </p:nvCxnSpPr>
            <p:spPr>
              <a:xfrm flipH="1">
                <a:off x="9410153" y="3769759"/>
                <a:ext cx="386574" cy="9305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Gerader Verbinder 1062"/>
              <p:cNvCxnSpPr/>
              <p:nvPr/>
            </p:nvCxnSpPr>
            <p:spPr>
              <a:xfrm>
                <a:off x="6786173" y="5382605"/>
                <a:ext cx="1112682" cy="50479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Gerader Verbinder 1063"/>
              <p:cNvCxnSpPr/>
              <p:nvPr/>
            </p:nvCxnSpPr>
            <p:spPr>
              <a:xfrm>
                <a:off x="6101669" y="5662126"/>
                <a:ext cx="536908" cy="89707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Gerader Verbinder 1064"/>
              <p:cNvCxnSpPr/>
              <p:nvPr/>
            </p:nvCxnSpPr>
            <p:spPr>
              <a:xfrm>
                <a:off x="7148017" y="1283643"/>
                <a:ext cx="279797" cy="10747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Gerader Verbinder 1065"/>
              <p:cNvCxnSpPr/>
              <p:nvPr/>
            </p:nvCxnSpPr>
            <p:spPr>
              <a:xfrm flipV="1">
                <a:off x="2652772" y="1172389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Gerader Verbinder 1066"/>
              <p:cNvCxnSpPr/>
              <p:nvPr/>
            </p:nvCxnSpPr>
            <p:spPr>
              <a:xfrm flipV="1">
                <a:off x="1024139" y="5521738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Gerader Verbinder 1067"/>
              <p:cNvCxnSpPr/>
              <p:nvPr/>
            </p:nvCxnSpPr>
            <p:spPr>
              <a:xfrm>
                <a:off x="806242" y="5017746"/>
                <a:ext cx="841345" cy="422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Gerader Verbinder 1068"/>
              <p:cNvCxnSpPr/>
              <p:nvPr/>
            </p:nvCxnSpPr>
            <p:spPr>
              <a:xfrm flipH="1">
                <a:off x="1517779" y="2234895"/>
                <a:ext cx="510710" cy="27201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Gerader Verbinder 1083"/>
              <p:cNvCxnSpPr/>
              <p:nvPr/>
            </p:nvCxnSpPr>
            <p:spPr>
              <a:xfrm>
                <a:off x="580245" y="1218828"/>
                <a:ext cx="771811" cy="22175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6" name="Gerader Verbinder 935"/>
            <p:cNvCxnSpPr/>
            <p:nvPr/>
          </p:nvCxnSpPr>
          <p:spPr>
            <a:xfrm flipV="1">
              <a:off x="4147759" y="1352182"/>
              <a:ext cx="417615" cy="949388"/>
            </a:xfrm>
            <a:prstGeom prst="line">
              <a:avLst/>
            </a:prstGeom>
            <a:ln w="38100" cmpd="dbl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Energiefluss mit </a:t>
            </a:r>
            <a:r>
              <a:rPr lang="de-DE" dirty="0" err="1">
                <a:solidFill>
                  <a:schemeClr val="tx1"/>
                </a:solidFill>
              </a:rPr>
              <a:t>konv</a:t>
            </a:r>
            <a:r>
              <a:rPr lang="de-DE" dirty="0">
                <a:solidFill>
                  <a:schemeClr val="tx1"/>
                </a:solidFill>
              </a:rPr>
              <a:t>. Erzeugung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043009" y="312738"/>
            <a:ext cx="4160113" cy="197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Verbraucher (Städte und Industrie)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FF0000"/>
                </a:solidFill>
              </a:rPr>
              <a:t>Konventionelle (Groß-) Kraftwerke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1C884F"/>
                </a:solidFill>
              </a:rPr>
              <a:t>Einspeisung durch reg. Energien</a:t>
            </a:r>
          </a:p>
          <a:p>
            <a:pPr algn="l">
              <a:lnSpc>
                <a:spcPct val="97000"/>
              </a:lnSpc>
            </a:pPr>
            <a:endParaRPr lang="de-DE" b="1" dirty="0">
              <a:solidFill>
                <a:srgbClr val="1C884F"/>
              </a:solidFill>
            </a:endParaRP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FF7D7D"/>
                </a:solidFill>
              </a:rPr>
              <a:t>380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7030A0"/>
                </a:solidFill>
              </a:rPr>
              <a:t>110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Mittel- und Niederspannung</a:t>
            </a:r>
          </a:p>
        </p:txBody>
      </p:sp>
      <p:grpSp>
        <p:nvGrpSpPr>
          <p:cNvPr id="1101" name="Gruppieren 1100"/>
          <p:cNvGrpSpPr/>
          <p:nvPr/>
        </p:nvGrpSpPr>
        <p:grpSpPr>
          <a:xfrm>
            <a:off x="384436" y="923658"/>
            <a:ext cx="10349373" cy="5297627"/>
            <a:chOff x="384436" y="923658"/>
            <a:chExt cx="10349373" cy="5297627"/>
          </a:xfrm>
        </p:grpSpPr>
        <p:cxnSp>
          <p:nvCxnSpPr>
            <p:cNvPr id="356" name="Gerader Verbinder 355"/>
            <p:cNvCxnSpPr/>
            <p:nvPr/>
          </p:nvCxnSpPr>
          <p:spPr>
            <a:xfrm>
              <a:off x="5242389" y="5084911"/>
              <a:ext cx="79759" cy="16664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Gerader Verbinder 916"/>
            <p:cNvCxnSpPr/>
            <p:nvPr/>
          </p:nvCxnSpPr>
          <p:spPr>
            <a:xfrm flipH="1" flipV="1">
              <a:off x="5022074" y="3872466"/>
              <a:ext cx="230915" cy="3504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Gerader Verbinder 917"/>
            <p:cNvCxnSpPr/>
            <p:nvPr/>
          </p:nvCxnSpPr>
          <p:spPr>
            <a:xfrm flipV="1">
              <a:off x="5165874" y="3842732"/>
              <a:ext cx="68320" cy="4685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Gerader Verbinder 918"/>
            <p:cNvCxnSpPr/>
            <p:nvPr/>
          </p:nvCxnSpPr>
          <p:spPr>
            <a:xfrm>
              <a:off x="5271755" y="3434874"/>
              <a:ext cx="85118" cy="11902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Gerader Verbinder 960"/>
            <p:cNvCxnSpPr/>
            <p:nvPr/>
          </p:nvCxnSpPr>
          <p:spPr>
            <a:xfrm>
              <a:off x="5065201" y="4537429"/>
              <a:ext cx="324514" cy="29607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Gerader Verbinder 961"/>
            <p:cNvCxnSpPr/>
            <p:nvPr/>
          </p:nvCxnSpPr>
          <p:spPr>
            <a:xfrm flipH="1">
              <a:off x="5224527" y="4533755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Gerader Verbinder 962"/>
            <p:cNvCxnSpPr/>
            <p:nvPr/>
          </p:nvCxnSpPr>
          <p:spPr>
            <a:xfrm flipH="1" flipV="1">
              <a:off x="5254419" y="4617856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Gerader Verbinder 963"/>
            <p:cNvCxnSpPr/>
            <p:nvPr/>
          </p:nvCxnSpPr>
          <p:spPr>
            <a:xfrm flipH="1">
              <a:off x="5000773" y="4717198"/>
              <a:ext cx="255685" cy="8321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Gerader Verbinder 973"/>
            <p:cNvCxnSpPr>
              <a:stCxn id="39" idx="6"/>
            </p:cNvCxnSpPr>
            <p:nvPr/>
          </p:nvCxnSpPr>
          <p:spPr>
            <a:xfrm>
              <a:off x="4954347" y="3040885"/>
              <a:ext cx="423153" cy="28518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Gerader Verbinder 974"/>
            <p:cNvCxnSpPr/>
            <p:nvPr/>
          </p:nvCxnSpPr>
          <p:spPr>
            <a:xfrm flipH="1">
              <a:off x="5212312" y="3026322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Gerader Verbinder 975"/>
            <p:cNvCxnSpPr/>
            <p:nvPr/>
          </p:nvCxnSpPr>
          <p:spPr>
            <a:xfrm flipH="1" flipV="1">
              <a:off x="5242204" y="3110423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0" name="Gruppieren 1099"/>
            <p:cNvGrpSpPr/>
            <p:nvPr/>
          </p:nvGrpSpPr>
          <p:grpSpPr>
            <a:xfrm>
              <a:off x="384436" y="923658"/>
              <a:ext cx="10349373" cy="5297627"/>
              <a:chOff x="384436" y="923658"/>
              <a:chExt cx="10349373" cy="5297627"/>
            </a:xfrm>
          </p:grpSpPr>
          <p:grpSp>
            <p:nvGrpSpPr>
              <p:cNvPr id="1099" name="Gruppieren 1098"/>
              <p:cNvGrpSpPr/>
              <p:nvPr/>
            </p:nvGrpSpPr>
            <p:grpSpPr>
              <a:xfrm>
                <a:off x="384436" y="923658"/>
                <a:ext cx="4797590" cy="5056316"/>
                <a:chOff x="384436" y="923658"/>
                <a:chExt cx="4797590" cy="5056316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3269150" y="5622077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>
                  <a:off x="3278998" y="5631110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 flipV="1">
                  <a:off x="3535234" y="5622015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>
                  <a:off x="3693537" y="555468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r Verbinder 315"/>
                <p:cNvCxnSpPr/>
                <p:nvPr/>
              </p:nvCxnSpPr>
              <p:spPr>
                <a:xfrm flipH="1">
                  <a:off x="3640666" y="573755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r Verbinder 316"/>
                <p:cNvCxnSpPr>
                  <a:endCxn id="19" idx="7"/>
                </p:cNvCxnSpPr>
                <p:nvPr/>
              </p:nvCxnSpPr>
              <p:spPr>
                <a:xfrm flipH="1">
                  <a:off x="3341994" y="5734281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426686" y="5806921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 flipH="1" flipV="1">
                  <a:off x="3411334" y="5759274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>
                  <a:endCxn id="17" idx="3"/>
                </p:cNvCxnSpPr>
                <p:nvPr/>
              </p:nvCxnSpPr>
              <p:spPr>
                <a:xfrm flipV="1">
                  <a:off x="2988720" y="5635905"/>
                  <a:ext cx="146392" cy="8965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/>
                <p:cNvCxnSpPr/>
                <p:nvPr/>
              </p:nvCxnSpPr>
              <p:spPr>
                <a:xfrm>
                  <a:off x="2995774" y="5734281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/>
                <p:cNvCxnSpPr/>
                <p:nvPr/>
              </p:nvCxnSpPr>
              <p:spPr>
                <a:xfrm flipH="1">
                  <a:off x="3068618" y="5846485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/>
                <p:cNvCxnSpPr/>
                <p:nvPr/>
              </p:nvCxnSpPr>
              <p:spPr>
                <a:xfrm flipH="1" flipV="1">
                  <a:off x="3137958" y="5871478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643286" y="571938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835548" y="575531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>
                  <a:endCxn id="86" idx="0"/>
                </p:cNvCxnSpPr>
                <p:nvPr/>
              </p:nvCxnSpPr>
              <p:spPr>
                <a:xfrm>
                  <a:off x="4148790" y="5279101"/>
                  <a:ext cx="181490" cy="2306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/>
                <p:cNvCxnSpPr>
                  <a:endCxn id="85" idx="1"/>
                </p:cNvCxnSpPr>
                <p:nvPr/>
              </p:nvCxnSpPr>
              <p:spPr>
                <a:xfrm>
                  <a:off x="4722710" y="5095459"/>
                  <a:ext cx="6965" cy="330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4940019" y="5489062"/>
                  <a:ext cx="110363" cy="1865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>
                  <a:stCxn id="84" idx="1"/>
                </p:cNvCxnSpPr>
                <p:nvPr/>
              </p:nvCxnSpPr>
              <p:spPr>
                <a:xfrm flipH="1" flipV="1">
                  <a:off x="4725500" y="5093237"/>
                  <a:ext cx="177656" cy="32307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 flipV="1">
                  <a:off x="4096528" y="558348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>
                  <a:stCxn id="85" idx="2"/>
                </p:cNvCxnSpPr>
                <p:nvPr/>
              </p:nvCxnSpPr>
              <p:spPr>
                <a:xfrm flipH="1">
                  <a:off x="4632913" y="5454754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/>
                <p:cNvCxnSpPr/>
                <p:nvPr/>
              </p:nvCxnSpPr>
              <p:spPr>
                <a:xfrm>
                  <a:off x="4268364" y="562457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/>
                <p:cNvCxnSpPr/>
                <p:nvPr/>
              </p:nvCxnSpPr>
              <p:spPr>
                <a:xfrm flipH="1" flipV="1">
                  <a:off x="4308243" y="57342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/>
                <p:cNvCxnSpPr/>
                <p:nvPr/>
              </p:nvCxnSpPr>
              <p:spPr>
                <a:xfrm flipH="1" flipV="1">
                  <a:off x="4152696" y="575355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/>
                <p:cNvCxnSpPr/>
                <p:nvPr/>
              </p:nvCxnSpPr>
              <p:spPr>
                <a:xfrm flipH="1" flipV="1">
                  <a:off x="4085519" y="570597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r Verbinder 357"/>
                <p:cNvCxnSpPr/>
                <p:nvPr/>
              </p:nvCxnSpPr>
              <p:spPr>
                <a:xfrm>
                  <a:off x="4677761" y="55779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Gerader Verbinder 358"/>
                <p:cNvCxnSpPr/>
                <p:nvPr/>
              </p:nvCxnSpPr>
              <p:spPr>
                <a:xfrm flipH="1" flipV="1">
                  <a:off x="4717640" y="56876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Gerader Verbinder 359"/>
                <p:cNvCxnSpPr/>
                <p:nvPr/>
              </p:nvCxnSpPr>
              <p:spPr>
                <a:xfrm flipV="1">
                  <a:off x="4858474" y="5570468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Gerader Verbinder 360"/>
                <p:cNvCxnSpPr/>
                <p:nvPr/>
              </p:nvCxnSpPr>
              <p:spPr>
                <a:xfrm flipH="1" flipV="1">
                  <a:off x="4868850" y="579612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Gerader Verbinder 361"/>
                <p:cNvCxnSpPr/>
                <p:nvPr/>
              </p:nvCxnSpPr>
              <p:spPr>
                <a:xfrm flipH="1" flipV="1">
                  <a:off x="4907325" y="574456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/>
                <p:cNvCxnSpPr>
                  <a:stCxn id="102" idx="1"/>
                </p:cNvCxnSpPr>
                <p:nvPr/>
              </p:nvCxnSpPr>
              <p:spPr>
                <a:xfrm flipH="1" flipV="1">
                  <a:off x="5156138" y="4949596"/>
                  <a:ext cx="25888" cy="615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/>
                <p:cNvCxnSpPr/>
                <p:nvPr/>
              </p:nvCxnSpPr>
              <p:spPr>
                <a:xfrm flipV="1">
                  <a:off x="5037483" y="4954691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/>
                <p:cNvCxnSpPr/>
                <p:nvPr/>
              </p:nvCxnSpPr>
              <p:spPr>
                <a:xfrm flipH="1" flipV="1">
                  <a:off x="5047859" y="5180351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Gerader Verbinder 369"/>
                <p:cNvCxnSpPr/>
                <p:nvPr/>
              </p:nvCxnSpPr>
              <p:spPr>
                <a:xfrm flipH="1" flipV="1">
                  <a:off x="5086334" y="51287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Gerader Verbinder 370"/>
                <p:cNvCxnSpPr/>
                <p:nvPr/>
              </p:nvCxnSpPr>
              <p:spPr>
                <a:xfrm flipV="1">
                  <a:off x="4045433" y="527094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Gerader Verbinder 371"/>
                <p:cNvCxnSpPr/>
                <p:nvPr/>
              </p:nvCxnSpPr>
              <p:spPr>
                <a:xfrm flipH="1" flipV="1">
                  <a:off x="4055809" y="549660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Gerader Verbinder 372"/>
                <p:cNvCxnSpPr/>
                <p:nvPr/>
              </p:nvCxnSpPr>
              <p:spPr>
                <a:xfrm flipH="1" flipV="1">
                  <a:off x="4094284" y="54450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r Verbinder 410"/>
                <p:cNvCxnSpPr/>
                <p:nvPr/>
              </p:nvCxnSpPr>
              <p:spPr>
                <a:xfrm flipH="1" flipV="1">
                  <a:off x="4776272" y="51571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Gerader Verbinder 475"/>
                <p:cNvCxnSpPr/>
                <p:nvPr/>
              </p:nvCxnSpPr>
              <p:spPr>
                <a:xfrm flipV="1">
                  <a:off x="3878583" y="472923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Gerader Verbinder 476"/>
                <p:cNvCxnSpPr/>
                <p:nvPr/>
              </p:nvCxnSpPr>
              <p:spPr>
                <a:xfrm>
                  <a:off x="4050419" y="477032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Gerader Verbinder 477"/>
                <p:cNvCxnSpPr/>
                <p:nvPr/>
              </p:nvCxnSpPr>
              <p:spPr>
                <a:xfrm flipH="1" flipV="1">
                  <a:off x="4090298" y="48800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Gerader Verbinder 478"/>
                <p:cNvCxnSpPr/>
                <p:nvPr/>
              </p:nvCxnSpPr>
              <p:spPr>
                <a:xfrm flipH="1" flipV="1">
                  <a:off x="3934751" y="48993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Gerader Verbinder 479"/>
                <p:cNvCxnSpPr/>
                <p:nvPr/>
              </p:nvCxnSpPr>
              <p:spPr>
                <a:xfrm flipH="1" flipV="1">
                  <a:off x="3867574" y="485173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Gerader Verbinder 480"/>
                <p:cNvCxnSpPr/>
                <p:nvPr/>
              </p:nvCxnSpPr>
              <p:spPr>
                <a:xfrm flipV="1">
                  <a:off x="1991420" y="500663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>
                  <a:off x="2163256" y="504772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 flipH="1" flipV="1">
                  <a:off x="2203135" y="51574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H="1" flipV="1">
                  <a:off x="2047588" y="517670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r Verbinder 484"/>
                <p:cNvCxnSpPr/>
                <p:nvPr/>
              </p:nvCxnSpPr>
              <p:spPr>
                <a:xfrm flipH="1" flipV="1">
                  <a:off x="1980411" y="512912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Gerader Verbinder 490"/>
                <p:cNvCxnSpPr/>
                <p:nvPr/>
              </p:nvCxnSpPr>
              <p:spPr>
                <a:xfrm flipV="1">
                  <a:off x="3376107" y="4358593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Gerader Verbinder 491"/>
                <p:cNvCxnSpPr/>
                <p:nvPr/>
              </p:nvCxnSpPr>
              <p:spPr>
                <a:xfrm>
                  <a:off x="3547943" y="4399686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Gerader Verbinder 492"/>
                <p:cNvCxnSpPr/>
                <p:nvPr/>
              </p:nvCxnSpPr>
              <p:spPr>
                <a:xfrm flipH="1" flipV="1">
                  <a:off x="3587822" y="45093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Gerader Verbinder 493"/>
                <p:cNvCxnSpPr/>
                <p:nvPr/>
              </p:nvCxnSpPr>
              <p:spPr>
                <a:xfrm flipH="1" flipV="1">
                  <a:off x="3432275" y="452866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/>
                <p:cNvCxnSpPr/>
                <p:nvPr/>
              </p:nvCxnSpPr>
              <p:spPr>
                <a:xfrm flipH="1" flipV="1">
                  <a:off x="3365098" y="44810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/>
                <p:cNvCxnSpPr/>
                <p:nvPr/>
              </p:nvCxnSpPr>
              <p:spPr>
                <a:xfrm flipV="1">
                  <a:off x="2296065" y="348249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Gerader Verbinder 496"/>
                <p:cNvCxnSpPr/>
                <p:nvPr/>
              </p:nvCxnSpPr>
              <p:spPr>
                <a:xfrm>
                  <a:off x="2467901" y="352358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r Verbinder 497"/>
                <p:cNvCxnSpPr/>
                <p:nvPr/>
              </p:nvCxnSpPr>
              <p:spPr>
                <a:xfrm flipH="1" flipV="1">
                  <a:off x="2507780" y="363329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Gerader Verbinder 498"/>
                <p:cNvCxnSpPr/>
                <p:nvPr/>
              </p:nvCxnSpPr>
              <p:spPr>
                <a:xfrm flipH="1" flipV="1">
                  <a:off x="2352233" y="365256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Gerader Verbinder 499"/>
                <p:cNvCxnSpPr/>
                <p:nvPr/>
              </p:nvCxnSpPr>
              <p:spPr>
                <a:xfrm flipH="1" flipV="1">
                  <a:off x="2285056" y="360498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Gerader Verbinder 500"/>
                <p:cNvCxnSpPr/>
                <p:nvPr/>
              </p:nvCxnSpPr>
              <p:spPr>
                <a:xfrm flipV="1">
                  <a:off x="1444033" y="491223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Gerader Verbinder 501"/>
                <p:cNvCxnSpPr/>
                <p:nvPr/>
              </p:nvCxnSpPr>
              <p:spPr>
                <a:xfrm>
                  <a:off x="1615869" y="49533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Gerader Verbinder 502"/>
                <p:cNvCxnSpPr/>
                <p:nvPr/>
              </p:nvCxnSpPr>
              <p:spPr>
                <a:xfrm flipH="1" flipV="1">
                  <a:off x="1655748" y="50630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Gerader Verbinder 503"/>
                <p:cNvCxnSpPr/>
                <p:nvPr/>
              </p:nvCxnSpPr>
              <p:spPr>
                <a:xfrm flipH="1" flipV="1">
                  <a:off x="1500201" y="5082308"/>
                  <a:ext cx="72494" cy="731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r Verbinder 504"/>
                <p:cNvCxnSpPr/>
                <p:nvPr/>
              </p:nvCxnSpPr>
              <p:spPr>
                <a:xfrm flipH="1">
                  <a:off x="1433024" y="5015032"/>
                  <a:ext cx="50280" cy="196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r Verbinder 510"/>
                <p:cNvCxnSpPr/>
                <p:nvPr/>
              </p:nvCxnSpPr>
              <p:spPr>
                <a:xfrm flipV="1">
                  <a:off x="1445668" y="298099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Gerader Verbinder 511"/>
                <p:cNvCxnSpPr/>
                <p:nvPr/>
              </p:nvCxnSpPr>
              <p:spPr>
                <a:xfrm>
                  <a:off x="1617504" y="302209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Gerader Verbinder 512"/>
                <p:cNvCxnSpPr/>
                <p:nvPr/>
              </p:nvCxnSpPr>
              <p:spPr>
                <a:xfrm flipH="1" flipV="1">
                  <a:off x="1657383" y="313179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Gerader Verbinder 513"/>
                <p:cNvCxnSpPr/>
                <p:nvPr/>
              </p:nvCxnSpPr>
              <p:spPr>
                <a:xfrm flipH="1" flipV="1">
                  <a:off x="1501836" y="315107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Gerader Verbinder 514"/>
                <p:cNvCxnSpPr/>
                <p:nvPr/>
              </p:nvCxnSpPr>
              <p:spPr>
                <a:xfrm flipH="1" flipV="1">
                  <a:off x="1434659" y="310349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Gerader Verbinder 515"/>
                <p:cNvCxnSpPr/>
                <p:nvPr/>
              </p:nvCxnSpPr>
              <p:spPr>
                <a:xfrm flipV="1">
                  <a:off x="3959174" y="342700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Gerader Verbinder 516"/>
                <p:cNvCxnSpPr/>
                <p:nvPr/>
              </p:nvCxnSpPr>
              <p:spPr>
                <a:xfrm>
                  <a:off x="4131010" y="346810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Gerader Verbinder 517"/>
                <p:cNvCxnSpPr/>
                <p:nvPr/>
              </p:nvCxnSpPr>
              <p:spPr>
                <a:xfrm flipH="1" flipV="1">
                  <a:off x="4170889" y="357780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Gerader Verbinder 518"/>
                <p:cNvCxnSpPr/>
                <p:nvPr/>
              </p:nvCxnSpPr>
              <p:spPr>
                <a:xfrm flipH="1" flipV="1">
                  <a:off x="4015342" y="359708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Gerader Verbinder 519"/>
                <p:cNvCxnSpPr/>
                <p:nvPr/>
              </p:nvCxnSpPr>
              <p:spPr>
                <a:xfrm flipH="1" flipV="1">
                  <a:off x="3948165" y="354950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Gerader Verbinder 520"/>
                <p:cNvCxnSpPr/>
                <p:nvPr/>
              </p:nvCxnSpPr>
              <p:spPr>
                <a:xfrm flipV="1">
                  <a:off x="2347331" y="256674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Gerader Verbinder 521"/>
                <p:cNvCxnSpPr/>
                <p:nvPr/>
              </p:nvCxnSpPr>
              <p:spPr>
                <a:xfrm>
                  <a:off x="2519167" y="260784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Gerader Verbinder 522"/>
                <p:cNvCxnSpPr/>
                <p:nvPr/>
              </p:nvCxnSpPr>
              <p:spPr>
                <a:xfrm flipH="1" flipV="1">
                  <a:off x="2559046" y="271754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Gerader Verbinder 523"/>
                <p:cNvCxnSpPr/>
                <p:nvPr/>
              </p:nvCxnSpPr>
              <p:spPr>
                <a:xfrm flipH="1" flipV="1">
                  <a:off x="2403499" y="273682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Gerader Verbinder 524"/>
                <p:cNvCxnSpPr/>
                <p:nvPr/>
              </p:nvCxnSpPr>
              <p:spPr>
                <a:xfrm flipH="1" flipV="1">
                  <a:off x="2336322" y="268924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Gerader Verbinder 525"/>
                <p:cNvCxnSpPr/>
                <p:nvPr/>
              </p:nvCxnSpPr>
              <p:spPr>
                <a:xfrm flipV="1">
                  <a:off x="1596934" y="203538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Gerader Verbinder 526"/>
                <p:cNvCxnSpPr/>
                <p:nvPr/>
              </p:nvCxnSpPr>
              <p:spPr>
                <a:xfrm>
                  <a:off x="1768770" y="207647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Gerader Verbinder 527"/>
                <p:cNvCxnSpPr/>
                <p:nvPr/>
              </p:nvCxnSpPr>
              <p:spPr>
                <a:xfrm flipH="1" flipV="1">
                  <a:off x="1808649" y="218617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Gerader Verbinder 528"/>
                <p:cNvCxnSpPr/>
                <p:nvPr/>
              </p:nvCxnSpPr>
              <p:spPr>
                <a:xfrm flipH="1" flipV="1">
                  <a:off x="1653102" y="220545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Gerader Verbinder 529"/>
                <p:cNvCxnSpPr/>
                <p:nvPr/>
              </p:nvCxnSpPr>
              <p:spPr>
                <a:xfrm flipH="1" flipV="1">
                  <a:off x="1585925" y="215787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Gerader Verbinder 530"/>
                <p:cNvCxnSpPr/>
                <p:nvPr/>
              </p:nvCxnSpPr>
              <p:spPr>
                <a:xfrm flipV="1">
                  <a:off x="468684" y="176461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Gerader Verbinder 531"/>
                <p:cNvCxnSpPr/>
                <p:nvPr/>
              </p:nvCxnSpPr>
              <p:spPr>
                <a:xfrm>
                  <a:off x="640520" y="180570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Gerader Verbinder 532"/>
                <p:cNvCxnSpPr/>
                <p:nvPr/>
              </p:nvCxnSpPr>
              <p:spPr>
                <a:xfrm flipH="1" flipV="1">
                  <a:off x="680399" y="191540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Gerader Verbinder 533"/>
                <p:cNvCxnSpPr/>
                <p:nvPr/>
              </p:nvCxnSpPr>
              <p:spPr>
                <a:xfrm flipH="1" flipV="1">
                  <a:off x="524852" y="193468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Gerader Verbinder 534"/>
                <p:cNvCxnSpPr/>
                <p:nvPr/>
              </p:nvCxnSpPr>
              <p:spPr>
                <a:xfrm flipH="1" flipV="1">
                  <a:off x="457675" y="188710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Gerader Verbinder 535"/>
                <p:cNvCxnSpPr/>
                <p:nvPr/>
              </p:nvCxnSpPr>
              <p:spPr>
                <a:xfrm flipV="1">
                  <a:off x="2980786" y="1477423"/>
                  <a:ext cx="711950" cy="878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Gerader Verbinder 537"/>
                <p:cNvCxnSpPr/>
                <p:nvPr/>
              </p:nvCxnSpPr>
              <p:spPr>
                <a:xfrm flipV="1">
                  <a:off x="3135112" y="1301959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r Verbinder 539"/>
                <p:cNvCxnSpPr/>
                <p:nvPr/>
              </p:nvCxnSpPr>
              <p:spPr>
                <a:xfrm>
                  <a:off x="3303196" y="1549968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/>
                <p:cNvCxnSpPr>
                  <a:stCxn id="121" idx="5"/>
                </p:cNvCxnSpPr>
                <p:nvPr/>
              </p:nvCxnSpPr>
              <p:spPr>
                <a:xfrm>
                  <a:off x="2706179" y="1403216"/>
                  <a:ext cx="217205" cy="1559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/>
                <p:cNvCxnSpPr/>
                <p:nvPr/>
              </p:nvCxnSpPr>
              <p:spPr>
                <a:xfrm flipH="1">
                  <a:off x="2700810" y="1440657"/>
                  <a:ext cx="71119" cy="1913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/>
                <p:cNvCxnSpPr/>
                <p:nvPr/>
              </p:nvCxnSpPr>
              <p:spPr>
                <a:xfrm flipV="1">
                  <a:off x="2737565" y="1399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/>
                <p:cNvCxnSpPr/>
                <p:nvPr/>
              </p:nvCxnSpPr>
              <p:spPr>
                <a:xfrm flipV="1">
                  <a:off x="3332502" y="1401349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/>
                <p:cNvCxnSpPr/>
                <p:nvPr/>
              </p:nvCxnSpPr>
              <p:spPr>
                <a:xfrm>
                  <a:off x="3562368" y="150114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/>
                <p:cNvCxnSpPr/>
                <p:nvPr/>
              </p:nvCxnSpPr>
              <p:spPr>
                <a:xfrm flipH="1" flipV="1">
                  <a:off x="3341994" y="1597261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Gerader Verbinder 559"/>
                <p:cNvCxnSpPr/>
                <p:nvPr/>
              </p:nvCxnSpPr>
              <p:spPr>
                <a:xfrm>
                  <a:off x="3206154" y="1389987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r Verbinder 560"/>
                <p:cNvCxnSpPr>
                  <a:stCxn id="118" idx="7"/>
                </p:cNvCxnSpPr>
                <p:nvPr/>
              </p:nvCxnSpPr>
              <p:spPr>
                <a:xfrm flipV="1">
                  <a:off x="2030764" y="1099123"/>
                  <a:ext cx="537898" cy="563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Gerader Verbinder 561"/>
                <p:cNvCxnSpPr/>
                <p:nvPr/>
              </p:nvCxnSpPr>
              <p:spPr>
                <a:xfrm flipV="1">
                  <a:off x="2011038" y="92365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Gerader Verbinder 562"/>
                <p:cNvCxnSpPr/>
                <p:nvPr/>
              </p:nvCxnSpPr>
              <p:spPr>
                <a:xfrm>
                  <a:off x="2170382" y="1149097"/>
                  <a:ext cx="111961" cy="1819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r Verbinder 563"/>
                <p:cNvCxnSpPr/>
                <p:nvPr/>
              </p:nvCxnSpPr>
              <p:spPr>
                <a:xfrm flipV="1">
                  <a:off x="2208428" y="102304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Gerader Verbinder 564"/>
                <p:cNvCxnSpPr>
                  <a:endCxn id="121" idx="2"/>
                </p:cNvCxnSpPr>
                <p:nvPr/>
              </p:nvCxnSpPr>
              <p:spPr>
                <a:xfrm>
                  <a:off x="2438294" y="1122845"/>
                  <a:ext cx="83497" cy="2039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Gerader Verbinder 565"/>
                <p:cNvCxnSpPr>
                  <a:stCxn id="119" idx="1"/>
                </p:cNvCxnSpPr>
                <p:nvPr/>
              </p:nvCxnSpPr>
              <p:spPr>
                <a:xfrm flipH="1" flipV="1">
                  <a:off x="2200576" y="1190392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r Verbinder 566"/>
                <p:cNvCxnSpPr/>
                <p:nvPr/>
              </p:nvCxnSpPr>
              <p:spPr>
                <a:xfrm>
                  <a:off x="2082080" y="101168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Gerader Verbinder 572"/>
                <p:cNvCxnSpPr/>
                <p:nvPr/>
              </p:nvCxnSpPr>
              <p:spPr>
                <a:xfrm flipH="1">
                  <a:off x="1972419" y="1155863"/>
                  <a:ext cx="20151" cy="2086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Gerader Verbinder 575"/>
                <p:cNvCxnSpPr/>
                <p:nvPr/>
              </p:nvCxnSpPr>
              <p:spPr>
                <a:xfrm flipV="1">
                  <a:off x="1982939" y="129599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r Verbinder 576"/>
                <p:cNvCxnSpPr/>
                <p:nvPr/>
              </p:nvCxnSpPr>
              <p:spPr>
                <a:xfrm>
                  <a:off x="1891059" y="1271729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Gerader Verbinder 577"/>
                <p:cNvCxnSpPr/>
                <p:nvPr/>
              </p:nvCxnSpPr>
              <p:spPr>
                <a:xfrm>
                  <a:off x="2066742" y="1813725"/>
                  <a:ext cx="128896" cy="724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Gerader Verbinder 578"/>
                <p:cNvCxnSpPr/>
                <p:nvPr/>
              </p:nvCxnSpPr>
              <p:spPr>
                <a:xfrm flipH="1" flipV="1">
                  <a:off x="1973521" y="1684136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r Verbinder 579"/>
                <p:cNvCxnSpPr>
                  <a:endCxn id="113" idx="1"/>
                </p:cNvCxnSpPr>
                <p:nvPr/>
              </p:nvCxnSpPr>
              <p:spPr>
                <a:xfrm>
                  <a:off x="1739517" y="1746626"/>
                  <a:ext cx="79701" cy="2149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Gerader Verbinder 580"/>
                <p:cNvCxnSpPr/>
                <p:nvPr/>
              </p:nvCxnSpPr>
              <p:spPr>
                <a:xfrm flipV="1">
                  <a:off x="1807214" y="1843604"/>
                  <a:ext cx="53938" cy="4998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Gerader Verbinder 581"/>
                <p:cNvCxnSpPr>
                  <a:endCxn id="114" idx="1"/>
                </p:cNvCxnSpPr>
                <p:nvPr/>
              </p:nvCxnSpPr>
              <p:spPr>
                <a:xfrm>
                  <a:off x="1511745" y="178909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r Verbinder 582"/>
                <p:cNvCxnSpPr/>
                <p:nvPr/>
              </p:nvCxnSpPr>
              <p:spPr>
                <a:xfrm flipV="1">
                  <a:off x="740879" y="1452465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Gerader Verbinder 583"/>
                <p:cNvCxnSpPr/>
                <p:nvPr/>
              </p:nvCxnSpPr>
              <p:spPr>
                <a:xfrm>
                  <a:off x="1026395" y="1672993"/>
                  <a:ext cx="6587" cy="824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Gerader Verbinder 584"/>
                <p:cNvCxnSpPr/>
                <p:nvPr/>
              </p:nvCxnSpPr>
              <p:spPr>
                <a:xfrm flipV="1">
                  <a:off x="938269" y="155185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Gerader Verbinder 585"/>
                <p:cNvCxnSpPr>
                  <a:endCxn id="116" idx="2"/>
                </p:cNvCxnSpPr>
                <p:nvPr/>
              </p:nvCxnSpPr>
              <p:spPr>
                <a:xfrm>
                  <a:off x="821231" y="1649939"/>
                  <a:ext cx="90193" cy="19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Gerader Verbinder 586"/>
                <p:cNvCxnSpPr/>
                <p:nvPr/>
              </p:nvCxnSpPr>
              <p:spPr>
                <a:xfrm flipH="1" flipV="1">
                  <a:off x="939243" y="1661867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Gerader Verbinder 587"/>
                <p:cNvCxnSpPr/>
                <p:nvPr/>
              </p:nvCxnSpPr>
              <p:spPr>
                <a:xfrm>
                  <a:off x="811921" y="1540493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r Verbinder 591"/>
                <p:cNvCxnSpPr/>
                <p:nvPr/>
              </p:nvCxnSpPr>
              <p:spPr>
                <a:xfrm flipV="1">
                  <a:off x="384436" y="1264153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Gerader Verbinder 592"/>
                <p:cNvCxnSpPr/>
                <p:nvPr/>
              </p:nvCxnSpPr>
              <p:spPr>
                <a:xfrm flipV="1">
                  <a:off x="581826" y="136354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Gerader Verbinder 593"/>
                <p:cNvCxnSpPr/>
                <p:nvPr/>
              </p:nvCxnSpPr>
              <p:spPr>
                <a:xfrm>
                  <a:off x="455478" y="1352181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r Verbinder 594"/>
                <p:cNvCxnSpPr>
                  <a:stCxn id="113" idx="5"/>
                </p:cNvCxnSpPr>
                <p:nvPr/>
              </p:nvCxnSpPr>
              <p:spPr>
                <a:xfrm>
                  <a:off x="1895594" y="2032026"/>
                  <a:ext cx="115379" cy="13049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Gerader Verbinder 598"/>
                <p:cNvCxnSpPr>
                  <a:endCxn id="114" idx="6"/>
                </p:cNvCxnSpPr>
                <p:nvPr/>
              </p:nvCxnSpPr>
              <p:spPr>
                <a:xfrm flipH="1">
                  <a:off x="1687512" y="1990540"/>
                  <a:ext cx="169547" cy="158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Gerader Verbinder 605"/>
                <p:cNvCxnSpPr/>
                <p:nvPr/>
              </p:nvCxnSpPr>
              <p:spPr>
                <a:xfrm flipV="1">
                  <a:off x="1587079" y="181773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Gerader Verbinder 607"/>
                <p:cNvCxnSpPr/>
                <p:nvPr/>
              </p:nvCxnSpPr>
              <p:spPr>
                <a:xfrm>
                  <a:off x="1553125" y="197108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Gerader Verbinder 610"/>
                <p:cNvCxnSpPr/>
                <p:nvPr/>
              </p:nvCxnSpPr>
              <p:spPr>
                <a:xfrm flipH="1" flipV="1">
                  <a:off x="1684626" y="1840316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024802" y="1810264"/>
                  <a:ext cx="50323" cy="1642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Gerader Verbinder 617"/>
                <p:cNvCxnSpPr/>
                <p:nvPr/>
              </p:nvCxnSpPr>
              <p:spPr>
                <a:xfrm flipV="1">
                  <a:off x="1978226" y="1886592"/>
                  <a:ext cx="61214" cy="341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>
                  <a:off x="1960811" y="1741499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Gerader Verbinder 623"/>
                <p:cNvCxnSpPr/>
                <p:nvPr/>
              </p:nvCxnSpPr>
              <p:spPr>
                <a:xfrm flipH="1" flipV="1">
                  <a:off x="1606114" y="1591558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Gerader Verbinder 624"/>
                <p:cNvCxnSpPr/>
                <p:nvPr/>
              </p:nvCxnSpPr>
              <p:spPr>
                <a:xfrm>
                  <a:off x="1593404" y="1648921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Gerader Verbinder 625"/>
                <p:cNvCxnSpPr/>
                <p:nvPr/>
              </p:nvCxnSpPr>
              <p:spPr>
                <a:xfrm flipV="1">
                  <a:off x="868323" y="286724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Gerader Verbinder 626"/>
                <p:cNvCxnSpPr/>
                <p:nvPr/>
              </p:nvCxnSpPr>
              <p:spPr>
                <a:xfrm>
                  <a:off x="1040159" y="290833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Gerader Verbinder 627"/>
                <p:cNvCxnSpPr/>
                <p:nvPr/>
              </p:nvCxnSpPr>
              <p:spPr>
                <a:xfrm flipH="1" flipV="1">
                  <a:off x="1080038" y="30180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r Verbinder 628"/>
                <p:cNvCxnSpPr/>
                <p:nvPr/>
              </p:nvCxnSpPr>
              <p:spPr>
                <a:xfrm flipH="1" flipV="1">
                  <a:off x="924491" y="303731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H="1" flipV="1">
                  <a:off x="857314" y="29897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 flipV="1">
                  <a:off x="1166983" y="2855142"/>
                  <a:ext cx="123884" cy="87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H="1" flipV="1">
                  <a:off x="1117229" y="2595861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Gerader Verbinder 632"/>
                <p:cNvCxnSpPr/>
                <p:nvPr/>
              </p:nvCxnSpPr>
              <p:spPr>
                <a:xfrm>
                  <a:off x="1044054" y="26941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Gerader Verbinder 658"/>
                <p:cNvCxnSpPr/>
                <p:nvPr/>
              </p:nvCxnSpPr>
              <p:spPr>
                <a:xfrm flipH="1">
                  <a:off x="1109115" y="2550523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Gerader Verbinder 660"/>
                <p:cNvCxnSpPr>
                  <a:stCxn id="128" idx="1"/>
                </p:cNvCxnSpPr>
                <p:nvPr/>
              </p:nvCxnSpPr>
              <p:spPr>
                <a:xfrm flipH="1" flipV="1">
                  <a:off x="1326014" y="2859249"/>
                  <a:ext cx="321308" cy="527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Gerader Verbinder 663"/>
                <p:cNvCxnSpPr/>
                <p:nvPr/>
              </p:nvCxnSpPr>
              <p:spPr>
                <a:xfrm flipV="1">
                  <a:off x="1706026" y="264946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Gerader Verbinder 664"/>
                <p:cNvCxnSpPr/>
                <p:nvPr/>
              </p:nvCxnSpPr>
              <p:spPr>
                <a:xfrm flipV="1">
                  <a:off x="1760403" y="2853880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Gerader Verbinder 666"/>
                <p:cNvCxnSpPr/>
                <p:nvPr/>
              </p:nvCxnSpPr>
              <p:spPr>
                <a:xfrm>
                  <a:off x="1777068" y="273749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Gerader Verbinder 667"/>
                <p:cNvCxnSpPr/>
                <p:nvPr/>
              </p:nvCxnSpPr>
              <p:spPr>
                <a:xfrm>
                  <a:off x="2283388" y="2468183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r Verbinder 668"/>
                <p:cNvCxnSpPr>
                  <a:stCxn id="127" idx="2"/>
                </p:cNvCxnSpPr>
                <p:nvPr/>
              </p:nvCxnSpPr>
              <p:spPr>
                <a:xfrm flipH="1" flipV="1">
                  <a:off x="2322186" y="2515476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Gerader Verbinder 673"/>
                <p:cNvCxnSpPr/>
                <p:nvPr/>
              </p:nvCxnSpPr>
              <p:spPr>
                <a:xfrm flipV="1">
                  <a:off x="2270016" y="2283613"/>
                  <a:ext cx="175399" cy="1367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r Verbinder 674"/>
                <p:cNvCxnSpPr/>
                <p:nvPr/>
              </p:nvCxnSpPr>
              <p:spPr>
                <a:xfrm flipV="1">
                  <a:off x="2362494" y="2350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Gerader Verbinder 675"/>
                <p:cNvCxnSpPr>
                  <a:stCxn id="125" idx="6"/>
                </p:cNvCxnSpPr>
                <p:nvPr/>
              </p:nvCxnSpPr>
              <p:spPr>
                <a:xfrm>
                  <a:off x="2135560" y="2240868"/>
                  <a:ext cx="166958" cy="1505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Gerader Verbinder 677"/>
                <p:cNvCxnSpPr/>
                <p:nvPr/>
              </p:nvCxnSpPr>
              <p:spPr>
                <a:xfrm flipV="1">
                  <a:off x="1297656" y="411227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Gerader Verbinder 678"/>
                <p:cNvCxnSpPr/>
                <p:nvPr/>
              </p:nvCxnSpPr>
              <p:spPr>
                <a:xfrm>
                  <a:off x="1469492" y="415336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Gerader Verbinder 679"/>
                <p:cNvCxnSpPr/>
                <p:nvPr/>
              </p:nvCxnSpPr>
              <p:spPr>
                <a:xfrm flipH="1" flipV="1">
                  <a:off x="1509371" y="42630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r Verbinder 680"/>
                <p:cNvCxnSpPr/>
                <p:nvPr/>
              </p:nvCxnSpPr>
              <p:spPr>
                <a:xfrm flipH="1" flipV="1">
                  <a:off x="1353824" y="428234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Gerader Verbinder 681"/>
                <p:cNvCxnSpPr/>
                <p:nvPr/>
              </p:nvCxnSpPr>
              <p:spPr>
                <a:xfrm flipH="1" flipV="1">
                  <a:off x="1286647" y="42347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Gerader Verbinder 682"/>
                <p:cNvCxnSpPr/>
                <p:nvPr/>
              </p:nvCxnSpPr>
              <p:spPr>
                <a:xfrm>
                  <a:off x="1579924" y="411816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r Verbinder 683"/>
                <p:cNvCxnSpPr/>
                <p:nvPr/>
              </p:nvCxnSpPr>
              <p:spPr>
                <a:xfrm flipH="1" flipV="1">
                  <a:off x="1618722" y="416545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Gerader Verbinder 684"/>
                <p:cNvCxnSpPr/>
                <p:nvPr/>
              </p:nvCxnSpPr>
              <p:spPr>
                <a:xfrm flipV="1">
                  <a:off x="1566552" y="3685175"/>
                  <a:ext cx="554978" cy="3851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Gerader Verbinder 685"/>
                <p:cNvCxnSpPr>
                  <a:endCxn id="82" idx="2"/>
                </p:cNvCxnSpPr>
                <p:nvPr/>
              </p:nvCxnSpPr>
              <p:spPr>
                <a:xfrm flipV="1">
                  <a:off x="1659030" y="4001046"/>
                  <a:ext cx="272729" cy="55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r Verbinder 686"/>
                <p:cNvCxnSpPr/>
                <p:nvPr/>
              </p:nvCxnSpPr>
              <p:spPr>
                <a:xfrm>
                  <a:off x="1285960" y="393586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Gerader Verbinder 691"/>
                <p:cNvCxnSpPr/>
                <p:nvPr/>
              </p:nvCxnSpPr>
              <p:spPr>
                <a:xfrm flipH="1" flipV="1">
                  <a:off x="1415480" y="386104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Gerader Verbinder 695"/>
                <p:cNvCxnSpPr/>
                <p:nvPr/>
              </p:nvCxnSpPr>
              <p:spPr>
                <a:xfrm flipH="1" flipV="1">
                  <a:off x="1788959" y="368035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Gerader Verbinder 696"/>
                <p:cNvCxnSpPr/>
                <p:nvPr/>
              </p:nvCxnSpPr>
              <p:spPr>
                <a:xfrm>
                  <a:off x="1715784" y="377867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Gerader Verbinder 697"/>
                <p:cNvCxnSpPr/>
                <p:nvPr/>
              </p:nvCxnSpPr>
              <p:spPr>
                <a:xfrm flipH="1">
                  <a:off x="1780845" y="3635019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Gerader Verbinder 698"/>
                <p:cNvCxnSpPr/>
                <p:nvPr/>
              </p:nvCxnSpPr>
              <p:spPr>
                <a:xfrm>
                  <a:off x="1967649" y="400380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Gerader Verbinder 699"/>
                <p:cNvCxnSpPr/>
                <p:nvPr/>
              </p:nvCxnSpPr>
              <p:spPr>
                <a:xfrm flipH="1" flipV="1">
                  <a:off x="2007528" y="41135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Gerader Verbinder 700"/>
                <p:cNvCxnSpPr>
                  <a:endCxn id="27" idx="1"/>
                </p:cNvCxnSpPr>
                <p:nvPr/>
              </p:nvCxnSpPr>
              <p:spPr>
                <a:xfrm>
                  <a:off x="2127228" y="3399174"/>
                  <a:ext cx="410381" cy="6264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Gerader Verbinder 702"/>
                <p:cNvCxnSpPr>
                  <a:endCxn id="81" idx="2"/>
                </p:cNvCxnSpPr>
                <p:nvPr/>
              </p:nvCxnSpPr>
              <p:spPr>
                <a:xfrm>
                  <a:off x="2179159" y="3985114"/>
                  <a:ext cx="136421" cy="63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Gerader Verbinder 704"/>
                <p:cNvCxnSpPr/>
                <p:nvPr/>
              </p:nvCxnSpPr>
              <p:spPr>
                <a:xfrm>
                  <a:off x="2417424" y="4001027"/>
                  <a:ext cx="105856" cy="696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Gerader Verbinder 705"/>
                <p:cNvCxnSpPr/>
                <p:nvPr/>
              </p:nvCxnSpPr>
              <p:spPr>
                <a:xfrm flipV="1">
                  <a:off x="2465936" y="398899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Gerader Verbinder 708"/>
                <p:cNvCxnSpPr/>
                <p:nvPr/>
              </p:nvCxnSpPr>
              <p:spPr>
                <a:xfrm flipV="1">
                  <a:off x="2413384" y="3771929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Gerader Verbinder 709"/>
                <p:cNvCxnSpPr/>
                <p:nvPr/>
              </p:nvCxnSpPr>
              <p:spPr>
                <a:xfrm>
                  <a:off x="2374267" y="3824024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Gerader Verbinder 710"/>
                <p:cNvCxnSpPr/>
                <p:nvPr/>
              </p:nvCxnSpPr>
              <p:spPr>
                <a:xfrm flipH="1">
                  <a:off x="2506331" y="3828808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Gerader Verbinder 712"/>
                <p:cNvCxnSpPr/>
                <p:nvPr/>
              </p:nvCxnSpPr>
              <p:spPr>
                <a:xfrm>
                  <a:off x="2637071" y="348885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Gerader Verbinder 713"/>
                <p:cNvCxnSpPr/>
                <p:nvPr/>
              </p:nvCxnSpPr>
              <p:spPr>
                <a:xfrm flipH="1" flipV="1">
                  <a:off x="2675869" y="3536145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Gerader Verbinder 714"/>
                <p:cNvCxnSpPr/>
                <p:nvPr/>
              </p:nvCxnSpPr>
              <p:spPr>
                <a:xfrm flipV="1">
                  <a:off x="2819669" y="3506411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Gerader Verbinder 715"/>
                <p:cNvCxnSpPr/>
                <p:nvPr/>
              </p:nvCxnSpPr>
              <p:spPr>
                <a:xfrm flipH="1" flipV="1">
                  <a:off x="2582755" y="322304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Gerader Verbinder 716"/>
                <p:cNvCxnSpPr/>
                <p:nvPr/>
              </p:nvCxnSpPr>
              <p:spPr>
                <a:xfrm>
                  <a:off x="2509580" y="332136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Gerader Verbinder 717"/>
                <p:cNvCxnSpPr/>
                <p:nvPr/>
              </p:nvCxnSpPr>
              <p:spPr>
                <a:xfrm flipH="1">
                  <a:off x="2574641" y="3177704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Gerader Verbinder 722"/>
                <p:cNvCxnSpPr/>
                <p:nvPr/>
              </p:nvCxnSpPr>
              <p:spPr>
                <a:xfrm flipV="1">
                  <a:off x="2608775" y="3775394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Gerader Verbinder 724"/>
                <p:cNvCxnSpPr/>
                <p:nvPr/>
              </p:nvCxnSpPr>
              <p:spPr>
                <a:xfrm>
                  <a:off x="1714846" y="4903721"/>
                  <a:ext cx="156098" cy="1467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Gerader Verbinder 725"/>
                <p:cNvCxnSpPr/>
                <p:nvPr/>
              </p:nvCxnSpPr>
              <p:spPr>
                <a:xfrm flipV="1">
                  <a:off x="1763358" y="489168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r Verbinder 726"/>
                <p:cNvCxnSpPr/>
                <p:nvPr/>
              </p:nvCxnSpPr>
              <p:spPr>
                <a:xfrm flipV="1">
                  <a:off x="1710806" y="4674623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Gerader Verbinder 727"/>
                <p:cNvCxnSpPr/>
                <p:nvPr/>
              </p:nvCxnSpPr>
              <p:spPr>
                <a:xfrm>
                  <a:off x="1671689" y="4726718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Gerader Verbinder 728"/>
                <p:cNvCxnSpPr/>
                <p:nvPr/>
              </p:nvCxnSpPr>
              <p:spPr>
                <a:xfrm flipH="1">
                  <a:off x="1803753" y="4731829"/>
                  <a:ext cx="176658" cy="283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Gerader Verbinder 729"/>
                <p:cNvCxnSpPr/>
                <p:nvPr/>
              </p:nvCxnSpPr>
              <p:spPr>
                <a:xfrm flipH="1" flipV="1">
                  <a:off x="1875131" y="4751701"/>
                  <a:ext cx="10411" cy="5719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r Verbinder 734"/>
                <p:cNvCxnSpPr/>
                <p:nvPr/>
              </p:nvCxnSpPr>
              <p:spPr>
                <a:xfrm>
                  <a:off x="1314886" y="476964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Gerader Verbinder 735"/>
                <p:cNvCxnSpPr/>
                <p:nvPr/>
              </p:nvCxnSpPr>
              <p:spPr>
                <a:xfrm flipH="1" flipV="1">
                  <a:off x="1444406" y="469482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Gerader Verbinder 738"/>
                <p:cNvCxnSpPr>
                  <a:endCxn id="79" idx="2"/>
                </p:cNvCxnSpPr>
                <p:nvPr/>
              </p:nvCxnSpPr>
              <p:spPr>
                <a:xfrm flipV="1">
                  <a:off x="1873575" y="4998395"/>
                  <a:ext cx="337079" cy="31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r Verbinder 740"/>
                <p:cNvCxnSpPr>
                  <a:stCxn id="79" idx="1"/>
                </p:cNvCxnSpPr>
                <p:nvPr/>
              </p:nvCxnSpPr>
              <p:spPr>
                <a:xfrm flipH="1" flipV="1">
                  <a:off x="2010973" y="4740969"/>
                  <a:ext cx="208999" cy="2290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Gerader Verbinder 743"/>
                <p:cNvCxnSpPr/>
                <p:nvPr/>
              </p:nvCxnSpPr>
              <p:spPr>
                <a:xfrm flipH="1">
                  <a:off x="2105519" y="48099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Gerader Verbinder 744"/>
                <p:cNvCxnSpPr/>
                <p:nvPr/>
              </p:nvCxnSpPr>
              <p:spPr>
                <a:xfrm flipV="1">
                  <a:off x="2207963" y="47565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Gerader Verbinder 745"/>
                <p:cNvCxnSpPr/>
                <p:nvPr/>
              </p:nvCxnSpPr>
              <p:spPr>
                <a:xfrm flipH="1">
                  <a:off x="2259801" y="496528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Gerader Verbinder 746"/>
                <p:cNvCxnSpPr/>
                <p:nvPr/>
              </p:nvCxnSpPr>
              <p:spPr>
                <a:xfrm flipV="1">
                  <a:off x="2362245" y="491187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r Verbinder 747"/>
                <p:cNvCxnSpPr/>
                <p:nvPr/>
              </p:nvCxnSpPr>
              <p:spPr>
                <a:xfrm flipH="1">
                  <a:off x="2855192" y="5138020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Gerader Verbinder 748"/>
                <p:cNvCxnSpPr/>
                <p:nvPr/>
              </p:nvCxnSpPr>
              <p:spPr>
                <a:xfrm flipV="1">
                  <a:off x="2957636" y="5084606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Gerader Verbinder 749"/>
                <p:cNvCxnSpPr/>
                <p:nvPr/>
              </p:nvCxnSpPr>
              <p:spPr>
                <a:xfrm flipV="1">
                  <a:off x="2585087" y="518776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r Verbinder 750"/>
                <p:cNvCxnSpPr/>
                <p:nvPr/>
              </p:nvCxnSpPr>
              <p:spPr>
                <a:xfrm>
                  <a:off x="2756923" y="522885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Gerader Verbinder 751"/>
                <p:cNvCxnSpPr/>
                <p:nvPr/>
              </p:nvCxnSpPr>
              <p:spPr>
                <a:xfrm flipH="1" flipV="1">
                  <a:off x="2641255" y="535783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Gerader Verbinder 752"/>
                <p:cNvCxnSpPr/>
                <p:nvPr/>
              </p:nvCxnSpPr>
              <p:spPr>
                <a:xfrm flipH="1" flipV="1">
                  <a:off x="2574078" y="531025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r Verbinder 753"/>
                <p:cNvCxnSpPr/>
                <p:nvPr/>
              </p:nvCxnSpPr>
              <p:spPr>
                <a:xfrm flipH="1">
                  <a:off x="2274816" y="43378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Gerader Verbinder 754"/>
                <p:cNvCxnSpPr/>
                <p:nvPr/>
              </p:nvCxnSpPr>
              <p:spPr>
                <a:xfrm flipV="1">
                  <a:off x="2377260" y="42844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Gerader Verbinder 755"/>
                <p:cNvCxnSpPr/>
                <p:nvPr/>
              </p:nvCxnSpPr>
              <p:spPr>
                <a:xfrm>
                  <a:off x="2283388" y="439528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Gerader Verbinder 756"/>
                <p:cNvCxnSpPr/>
                <p:nvPr/>
              </p:nvCxnSpPr>
              <p:spPr>
                <a:xfrm flipH="1" flipV="1">
                  <a:off x="2322186" y="444257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Gerader Verbinder 757"/>
                <p:cNvCxnSpPr/>
                <p:nvPr/>
              </p:nvCxnSpPr>
              <p:spPr>
                <a:xfrm flipV="1">
                  <a:off x="2465986" y="441284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Gerader Verbinder 758"/>
                <p:cNvCxnSpPr/>
                <p:nvPr/>
              </p:nvCxnSpPr>
              <p:spPr>
                <a:xfrm flipH="1">
                  <a:off x="1719767" y="4380244"/>
                  <a:ext cx="372373" cy="1393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Gerader Verbinder 760"/>
                <p:cNvCxnSpPr/>
                <p:nvPr/>
              </p:nvCxnSpPr>
              <p:spPr>
                <a:xfrm>
                  <a:off x="1610746" y="4414068"/>
                  <a:ext cx="239004" cy="633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Gerader Verbinder 762"/>
                <p:cNvCxnSpPr/>
                <p:nvPr/>
              </p:nvCxnSpPr>
              <p:spPr>
                <a:xfrm flipH="1">
                  <a:off x="1913120" y="4437172"/>
                  <a:ext cx="58964" cy="9824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Gerader Verbinder 765"/>
                <p:cNvCxnSpPr/>
                <p:nvPr/>
              </p:nvCxnSpPr>
              <p:spPr>
                <a:xfrm flipH="1" flipV="1">
                  <a:off x="2009114" y="429413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Gerader Verbinder 767"/>
                <p:cNvCxnSpPr/>
                <p:nvPr/>
              </p:nvCxnSpPr>
              <p:spPr>
                <a:xfrm flipH="1">
                  <a:off x="1713552" y="4371394"/>
                  <a:ext cx="89848" cy="636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Gerader Verbinder 769"/>
                <p:cNvCxnSpPr/>
                <p:nvPr/>
              </p:nvCxnSpPr>
              <p:spPr>
                <a:xfrm flipH="1">
                  <a:off x="1822889" y="546810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Gerader Verbinder 770"/>
                <p:cNvCxnSpPr/>
                <p:nvPr/>
              </p:nvCxnSpPr>
              <p:spPr>
                <a:xfrm flipV="1">
                  <a:off x="1925333" y="541469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Gerader Verbinder 771"/>
                <p:cNvCxnSpPr/>
                <p:nvPr/>
              </p:nvCxnSpPr>
              <p:spPr>
                <a:xfrm>
                  <a:off x="1831461" y="5525540"/>
                  <a:ext cx="207243" cy="2727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Gerader Verbinder 772"/>
                <p:cNvCxnSpPr/>
                <p:nvPr/>
              </p:nvCxnSpPr>
              <p:spPr>
                <a:xfrm flipH="1" flipV="1">
                  <a:off x="1870259" y="557283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Gerader Verbinder 773"/>
                <p:cNvCxnSpPr/>
                <p:nvPr/>
              </p:nvCxnSpPr>
              <p:spPr>
                <a:xfrm flipV="1">
                  <a:off x="2014059" y="554309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Gerader Verbinder 774"/>
                <p:cNvCxnSpPr/>
                <p:nvPr/>
              </p:nvCxnSpPr>
              <p:spPr>
                <a:xfrm flipH="1" flipV="1">
                  <a:off x="1169197" y="5423814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Gerader Verbinder 775"/>
                <p:cNvCxnSpPr/>
                <p:nvPr/>
              </p:nvCxnSpPr>
              <p:spPr>
                <a:xfrm flipV="1">
                  <a:off x="1073394" y="5480055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Gerader Verbinder 776"/>
                <p:cNvCxnSpPr/>
                <p:nvPr/>
              </p:nvCxnSpPr>
              <p:spPr>
                <a:xfrm flipH="1" flipV="1">
                  <a:off x="1143969" y="5332494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H="1" flipV="1">
                  <a:off x="1338389" y="5373049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 flipH="1">
                  <a:off x="1166983" y="5442910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Gerader Verbinder 785"/>
                <p:cNvCxnSpPr/>
                <p:nvPr/>
              </p:nvCxnSpPr>
              <p:spPr>
                <a:xfrm flipV="1">
                  <a:off x="1480053" y="556734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Gerader Verbinder 786"/>
                <p:cNvCxnSpPr/>
                <p:nvPr/>
              </p:nvCxnSpPr>
              <p:spPr>
                <a:xfrm>
                  <a:off x="1651889" y="56084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Gerader Verbinder 787"/>
                <p:cNvCxnSpPr/>
                <p:nvPr/>
              </p:nvCxnSpPr>
              <p:spPr>
                <a:xfrm flipH="1" flipV="1">
                  <a:off x="1691768" y="57181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Gerader Verbinder 788"/>
                <p:cNvCxnSpPr/>
                <p:nvPr/>
              </p:nvCxnSpPr>
              <p:spPr>
                <a:xfrm flipH="1" flipV="1">
                  <a:off x="1536221" y="57374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Gerader Verbinder 789"/>
                <p:cNvCxnSpPr/>
                <p:nvPr/>
              </p:nvCxnSpPr>
              <p:spPr>
                <a:xfrm flipH="1" flipV="1">
                  <a:off x="1469044" y="56898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Gerader Verbinder 790"/>
                <p:cNvCxnSpPr/>
                <p:nvPr/>
              </p:nvCxnSpPr>
              <p:spPr>
                <a:xfrm flipH="1">
                  <a:off x="2458493" y="5208179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Gerader Verbinder 791"/>
                <p:cNvCxnSpPr/>
                <p:nvPr/>
              </p:nvCxnSpPr>
              <p:spPr>
                <a:xfrm flipV="1">
                  <a:off x="2560937" y="5154765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H="1">
                  <a:off x="2392586" y="5277324"/>
                  <a:ext cx="9854" cy="23117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H="1" flipV="1">
                  <a:off x="2304907" y="5401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Gerader Verbinder 795"/>
                <p:cNvCxnSpPr/>
                <p:nvPr/>
              </p:nvCxnSpPr>
              <p:spPr>
                <a:xfrm flipH="1">
                  <a:off x="2390498" y="5410147"/>
                  <a:ext cx="97484" cy="50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 flipV="1">
                  <a:off x="4470039" y="4617351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632351" y="467273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 flipV="1">
                  <a:off x="4672230" y="478243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Gerader Verbinder 800"/>
                <p:cNvCxnSpPr/>
                <p:nvPr/>
              </p:nvCxnSpPr>
              <p:spPr>
                <a:xfrm flipH="1" flipV="1">
                  <a:off x="4516683" y="480171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Gerader Verbinder 801"/>
                <p:cNvCxnSpPr/>
                <p:nvPr/>
              </p:nvCxnSpPr>
              <p:spPr>
                <a:xfrm flipH="1" flipV="1">
                  <a:off x="4449506" y="47541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Gerader Verbinder 802"/>
                <p:cNvCxnSpPr/>
                <p:nvPr/>
              </p:nvCxnSpPr>
              <p:spPr>
                <a:xfrm>
                  <a:off x="4265196" y="4352919"/>
                  <a:ext cx="436863" cy="2580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Gerader Verbinder 803"/>
                <p:cNvCxnSpPr/>
                <p:nvPr/>
              </p:nvCxnSpPr>
              <p:spPr>
                <a:xfrm>
                  <a:off x="4791997" y="462847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Gerader Verbinder 804"/>
                <p:cNvCxnSpPr/>
                <p:nvPr/>
              </p:nvCxnSpPr>
              <p:spPr>
                <a:xfrm flipH="1" flipV="1">
                  <a:off x="4840319" y="468528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Gerader Verbinder 805"/>
                <p:cNvCxnSpPr/>
                <p:nvPr/>
              </p:nvCxnSpPr>
              <p:spPr>
                <a:xfrm flipV="1">
                  <a:off x="4984119" y="4655553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Gerader Verbinder 806"/>
                <p:cNvCxnSpPr/>
                <p:nvPr/>
              </p:nvCxnSpPr>
              <p:spPr>
                <a:xfrm flipH="1" flipV="1">
                  <a:off x="4747205" y="437218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>
                  <a:off x="4674030" y="4470505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 flipH="1">
                  <a:off x="4739091" y="4326846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Gerader Verbinder 810"/>
                <p:cNvCxnSpPr>
                  <a:endCxn id="23" idx="1"/>
                </p:cNvCxnSpPr>
                <p:nvPr/>
              </p:nvCxnSpPr>
              <p:spPr>
                <a:xfrm>
                  <a:off x="4420507" y="4430463"/>
                  <a:ext cx="100139" cy="1540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 flipH="1">
                  <a:off x="4412505" y="4369429"/>
                  <a:ext cx="90824" cy="6417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 flipV="1">
                  <a:off x="4179927" y="4725786"/>
                  <a:ext cx="156367" cy="33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Gerader Verbinder 816"/>
                <p:cNvCxnSpPr/>
                <p:nvPr/>
              </p:nvCxnSpPr>
              <p:spPr>
                <a:xfrm>
                  <a:off x="4064919" y="4562819"/>
                  <a:ext cx="38119" cy="1105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Gerader Verbinder 819"/>
                <p:cNvCxnSpPr>
                  <a:stCxn id="25" idx="5"/>
                </p:cNvCxnSpPr>
                <p:nvPr/>
              </p:nvCxnSpPr>
              <p:spPr>
                <a:xfrm>
                  <a:off x="3990066" y="4469546"/>
                  <a:ext cx="46877" cy="65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Gerader Verbinder 822"/>
                <p:cNvCxnSpPr>
                  <a:endCxn id="25" idx="1"/>
                </p:cNvCxnSpPr>
                <p:nvPr/>
              </p:nvCxnSpPr>
              <p:spPr>
                <a:xfrm>
                  <a:off x="3668297" y="4348720"/>
                  <a:ext cx="276781" cy="639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Gerader Verbinder 824"/>
                <p:cNvCxnSpPr>
                  <a:stCxn id="24" idx="0"/>
                </p:cNvCxnSpPr>
                <p:nvPr/>
              </p:nvCxnSpPr>
              <p:spPr>
                <a:xfrm flipV="1">
                  <a:off x="3629726" y="4041154"/>
                  <a:ext cx="283554" cy="26020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Gerader Verbinder 825"/>
                <p:cNvCxnSpPr/>
                <p:nvPr/>
              </p:nvCxnSpPr>
              <p:spPr>
                <a:xfrm>
                  <a:off x="3844890" y="40965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Gerader Verbinder 826"/>
                <p:cNvCxnSpPr/>
                <p:nvPr/>
              </p:nvCxnSpPr>
              <p:spPr>
                <a:xfrm flipH="1" flipV="1">
                  <a:off x="3884769" y="42062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Gerader Verbinder 827"/>
                <p:cNvCxnSpPr/>
                <p:nvPr/>
              </p:nvCxnSpPr>
              <p:spPr>
                <a:xfrm flipH="1" flipV="1">
                  <a:off x="3729222" y="42255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Gerader Verbinder 828"/>
                <p:cNvCxnSpPr/>
                <p:nvPr/>
              </p:nvCxnSpPr>
              <p:spPr>
                <a:xfrm flipH="1" flipV="1">
                  <a:off x="3662045" y="41779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Gerader Verbinder 835"/>
                <p:cNvCxnSpPr/>
                <p:nvPr/>
              </p:nvCxnSpPr>
              <p:spPr>
                <a:xfrm>
                  <a:off x="3265164" y="4044828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Gerader Verbinder 836"/>
                <p:cNvCxnSpPr/>
                <p:nvPr/>
              </p:nvCxnSpPr>
              <p:spPr>
                <a:xfrm flipH="1">
                  <a:off x="3424490" y="404115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Gerader Verbinder 837"/>
                <p:cNvCxnSpPr/>
                <p:nvPr/>
              </p:nvCxnSpPr>
              <p:spPr>
                <a:xfrm flipH="1" flipV="1">
                  <a:off x="3454382" y="412525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Gerader Verbinder 838"/>
                <p:cNvCxnSpPr/>
                <p:nvPr/>
              </p:nvCxnSpPr>
              <p:spPr>
                <a:xfrm flipH="1">
                  <a:off x="3200736" y="4224597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Gerader Verbinder 839"/>
                <p:cNvCxnSpPr/>
                <p:nvPr/>
              </p:nvCxnSpPr>
              <p:spPr>
                <a:xfrm flipH="1" flipV="1">
                  <a:off x="3247537" y="41226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Gerader Verbinder 845"/>
                <p:cNvCxnSpPr/>
                <p:nvPr/>
              </p:nvCxnSpPr>
              <p:spPr>
                <a:xfrm flipH="1" flipV="1">
                  <a:off x="3269908" y="42920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Gerader Verbinder 846"/>
                <p:cNvCxnSpPr/>
                <p:nvPr/>
              </p:nvCxnSpPr>
              <p:spPr>
                <a:xfrm flipV="1">
                  <a:off x="4424684" y="322986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Gerader Verbinder 847"/>
                <p:cNvCxnSpPr/>
                <p:nvPr/>
              </p:nvCxnSpPr>
              <p:spPr>
                <a:xfrm>
                  <a:off x="4596520" y="327096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Gerader Verbinder 848"/>
                <p:cNvCxnSpPr/>
                <p:nvPr/>
              </p:nvCxnSpPr>
              <p:spPr>
                <a:xfrm flipH="1" flipV="1">
                  <a:off x="4636399" y="33806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Gerader Verbinder 849"/>
                <p:cNvCxnSpPr/>
                <p:nvPr/>
              </p:nvCxnSpPr>
              <p:spPr>
                <a:xfrm flipH="1" flipV="1">
                  <a:off x="4480852" y="339994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Gerader Verbinder 850"/>
                <p:cNvCxnSpPr>
                  <a:endCxn id="14" idx="6"/>
                </p:cNvCxnSpPr>
                <p:nvPr/>
              </p:nvCxnSpPr>
              <p:spPr>
                <a:xfrm flipH="1">
                  <a:off x="4285987" y="3355885"/>
                  <a:ext cx="223280" cy="607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Gerader Verbinder 851"/>
                <p:cNvCxnSpPr>
                  <a:endCxn id="14" idx="0"/>
                </p:cNvCxnSpPr>
                <p:nvPr/>
              </p:nvCxnSpPr>
              <p:spPr>
                <a:xfrm>
                  <a:off x="4220841" y="3293429"/>
                  <a:ext cx="11140" cy="734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Gerader Verbinder 852"/>
                <p:cNvCxnSpPr/>
                <p:nvPr/>
              </p:nvCxnSpPr>
              <p:spPr>
                <a:xfrm flipH="1" flipV="1">
                  <a:off x="1386507" y="110264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Gerader Verbinder 853"/>
                <p:cNvCxnSpPr/>
                <p:nvPr/>
              </p:nvCxnSpPr>
              <p:spPr>
                <a:xfrm>
                  <a:off x="883414" y="1110818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Gerader Verbinder 854"/>
                <p:cNvCxnSpPr/>
                <p:nvPr/>
              </p:nvCxnSpPr>
              <p:spPr>
                <a:xfrm flipH="1" flipV="1">
                  <a:off x="1012934" y="1035998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Gerader Verbinder 855"/>
                <p:cNvCxnSpPr/>
                <p:nvPr/>
              </p:nvCxnSpPr>
              <p:spPr>
                <a:xfrm flipH="1" flipV="1">
                  <a:off x="1371787" y="92766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Gerader Verbinder 856"/>
                <p:cNvCxnSpPr/>
                <p:nvPr/>
              </p:nvCxnSpPr>
              <p:spPr>
                <a:xfrm>
                  <a:off x="1298612" y="102598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Gerader Verbinder 859"/>
                <p:cNvCxnSpPr/>
                <p:nvPr/>
              </p:nvCxnSpPr>
              <p:spPr>
                <a:xfrm flipV="1">
                  <a:off x="2592531" y="252976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Gerader Verbinder 860"/>
                <p:cNvCxnSpPr/>
                <p:nvPr/>
              </p:nvCxnSpPr>
              <p:spPr>
                <a:xfrm>
                  <a:off x="1279222" y="214993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Gerader Verbinder 861"/>
                <p:cNvCxnSpPr/>
                <p:nvPr/>
              </p:nvCxnSpPr>
              <p:spPr>
                <a:xfrm flipV="1">
                  <a:off x="1354556" y="217857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Gerader Verbinder 862"/>
                <p:cNvCxnSpPr/>
                <p:nvPr/>
              </p:nvCxnSpPr>
              <p:spPr>
                <a:xfrm>
                  <a:off x="1320602" y="233192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Gerader Verbinder 864"/>
                <p:cNvCxnSpPr/>
                <p:nvPr/>
              </p:nvCxnSpPr>
              <p:spPr>
                <a:xfrm flipH="1" flipV="1">
                  <a:off x="1304210" y="169483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Gerader Verbinder 865"/>
                <p:cNvCxnSpPr/>
                <p:nvPr/>
              </p:nvCxnSpPr>
              <p:spPr>
                <a:xfrm>
                  <a:off x="1231035" y="179315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Gerader Verbinder 866"/>
                <p:cNvCxnSpPr/>
                <p:nvPr/>
              </p:nvCxnSpPr>
              <p:spPr>
                <a:xfrm flipH="1">
                  <a:off x="4631797" y="2661503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Gerader Verbinder 867"/>
                <p:cNvCxnSpPr/>
                <p:nvPr/>
              </p:nvCxnSpPr>
              <p:spPr>
                <a:xfrm>
                  <a:off x="4874684" y="2504897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Gerader Verbinder 868"/>
                <p:cNvCxnSpPr>
                  <a:endCxn id="39" idx="7"/>
                </p:cNvCxnSpPr>
                <p:nvPr/>
              </p:nvCxnSpPr>
              <p:spPr>
                <a:xfrm flipH="1">
                  <a:off x="4885810" y="2668187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Gerader Verbinder 869"/>
                <p:cNvCxnSpPr/>
                <p:nvPr/>
              </p:nvCxnSpPr>
              <p:spPr>
                <a:xfrm flipH="1" flipV="1">
                  <a:off x="4593884" y="2450415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Gerader Verbinder 870"/>
                <p:cNvCxnSpPr/>
                <p:nvPr/>
              </p:nvCxnSpPr>
              <p:spPr>
                <a:xfrm>
                  <a:off x="4543901" y="266992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Gerader Verbinder 878"/>
                <p:cNvCxnSpPr/>
                <p:nvPr/>
              </p:nvCxnSpPr>
              <p:spPr>
                <a:xfrm flipH="1">
                  <a:off x="4612376" y="2447926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Gerader Verbinder 879"/>
                <p:cNvCxnSpPr/>
                <p:nvPr/>
              </p:nvCxnSpPr>
              <p:spPr>
                <a:xfrm flipH="1" flipV="1">
                  <a:off x="4642268" y="253202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Gerader Verbinder 915"/>
                <p:cNvCxnSpPr/>
                <p:nvPr/>
              </p:nvCxnSpPr>
              <p:spPr>
                <a:xfrm>
                  <a:off x="4973752" y="3815649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Gerader Verbinder 964"/>
                <p:cNvCxnSpPr/>
                <p:nvPr/>
              </p:nvCxnSpPr>
              <p:spPr>
                <a:xfrm flipH="1" flipV="1">
                  <a:off x="5047574" y="461528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Gerader Verbinder 965"/>
                <p:cNvCxnSpPr/>
                <p:nvPr/>
              </p:nvCxnSpPr>
              <p:spPr>
                <a:xfrm flipH="1" flipV="1">
                  <a:off x="5069945" y="478467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Gerader Verbinder 966"/>
                <p:cNvCxnSpPr/>
                <p:nvPr/>
              </p:nvCxnSpPr>
              <p:spPr>
                <a:xfrm>
                  <a:off x="4583001" y="3523022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Gerader Verbinder 967"/>
                <p:cNvCxnSpPr/>
                <p:nvPr/>
              </p:nvCxnSpPr>
              <p:spPr>
                <a:xfrm flipH="1">
                  <a:off x="4742327" y="3519348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Gerader Verbinder 968"/>
                <p:cNvCxnSpPr/>
                <p:nvPr/>
              </p:nvCxnSpPr>
              <p:spPr>
                <a:xfrm flipH="1" flipV="1">
                  <a:off x="4772219" y="360344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0" name="Gerader Verbinder 969"/>
                <p:cNvCxnSpPr/>
                <p:nvPr/>
              </p:nvCxnSpPr>
              <p:spPr>
                <a:xfrm flipH="1">
                  <a:off x="4518573" y="3702791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H="1" flipV="1">
                  <a:off x="4565374" y="36008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 flipH="1" flipV="1">
                  <a:off x="4587745" y="3770271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>
                  <a:stCxn id="93" idx="3"/>
                </p:cNvCxnSpPr>
                <p:nvPr/>
              </p:nvCxnSpPr>
              <p:spPr>
                <a:xfrm flipH="1">
                  <a:off x="4988559" y="3225953"/>
                  <a:ext cx="151151" cy="670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5035359" y="306744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Gerader Verbinder 978"/>
                <p:cNvCxnSpPr/>
                <p:nvPr/>
              </p:nvCxnSpPr>
              <p:spPr>
                <a:xfrm flipH="1" flipV="1">
                  <a:off x="5057730" y="327724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8" name="Gruppieren 1097"/>
              <p:cNvGrpSpPr/>
              <p:nvPr/>
            </p:nvGrpSpPr>
            <p:grpSpPr>
              <a:xfrm>
                <a:off x="5282268" y="1723517"/>
                <a:ext cx="5451541" cy="4497768"/>
                <a:chOff x="5282268" y="1723517"/>
                <a:chExt cx="5451541" cy="4497768"/>
              </a:xfrm>
            </p:grpSpPr>
            <p:cxnSp>
              <p:nvCxnSpPr>
                <p:cNvPr id="284" name="Gerader Verbinder 283"/>
                <p:cNvCxnSpPr>
                  <a:endCxn id="109" idx="3"/>
                </p:cNvCxnSpPr>
                <p:nvPr/>
              </p:nvCxnSpPr>
              <p:spPr>
                <a:xfrm flipV="1">
                  <a:off x="7232984" y="4018068"/>
                  <a:ext cx="673649" cy="3816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r Verbinder 286"/>
                <p:cNvCxnSpPr>
                  <a:endCxn id="110" idx="2"/>
                </p:cNvCxnSpPr>
                <p:nvPr/>
              </p:nvCxnSpPr>
              <p:spPr>
                <a:xfrm flipV="1">
                  <a:off x="7281789" y="4072845"/>
                  <a:ext cx="969066" cy="29061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r Verbinder 288"/>
                <p:cNvCxnSpPr>
                  <a:endCxn id="111" idx="1"/>
                </p:cNvCxnSpPr>
                <p:nvPr/>
              </p:nvCxnSpPr>
              <p:spPr>
                <a:xfrm>
                  <a:off x="7231226" y="443046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r Verbinder 292"/>
                <p:cNvCxnSpPr/>
                <p:nvPr/>
              </p:nvCxnSpPr>
              <p:spPr>
                <a:xfrm>
                  <a:off x="7822241" y="461294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r Verbinder 294"/>
                <p:cNvCxnSpPr/>
                <p:nvPr/>
              </p:nvCxnSpPr>
              <p:spPr>
                <a:xfrm>
                  <a:off x="7832089" y="462197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r Verbinder 295"/>
                <p:cNvCxnSpPr/>
                <p:nvPr/>
              </p:nvCxnSpPr>
              <p:spPr>
                <a:xfrm flipV="1">
                  <a:off x="8088325" y="461287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>
                  <a:off x="8246628" y="454555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H="1">
                  <a:off x="8193757" y="472841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/>
                <p:cNvCxnSpPr/>
                <p:nvPr/>
              </p:nvCxnSpPr>
              <p:spPr>
                <a:xfrm flipH="1">
                  <a:off x="7786092" y="4725144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7979777" y="479778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/>
                <p:cNvCxnSpPr/>
                <p:nvPr/>
              </p:nvCxnSpPr>
              <p:spPr>
                <a:xfrm flipH="1" flipV="1">
                  <a:off x="7964425" y="475013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r Verbinder 310"/>
                <p:cNvCxnSpPr/>
                <p:nvPr/>
              </p:nvCxnSpPr>
              <p:spPr>
                <a:xfrm flipH="1">
                  <a:off x="7824192" y="4528170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r Verbinder 356"/>
                <p:cNvCxnSpPr/>
                <p:nvPr/>
              </p:nvCxnSpPr>
              <p:spPr>
                <a:xfrm flipH="1" flipV="1">
                  <a:off x="5282268" y="519461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Gerader Verbinder 373"/>
                <p:cNvCxnSpPr>
                  <a:stCxn id="37" idx="5"/>
                  <a:endCxn id="34" idx="3"/>
                </p:cNvCxnSpPr>
                <p:nvPr/>
              </p:nvCxnSpPr>
              <p:spPr>
                <a:xfrm>
                  <a:off x="5849747" y="5749393"/>
                  <a:ext cx="150889" cy="54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Gerader Verbinder 374"/>
                <p:cNvCxnSpPr>
                  <a:stCxn id="36" idx="2"/>
                  <a:endCxn id="35" idx="7"/>
                </p:cNvCxnSpPr>
                <p:nvPr/>
              </p:nvCxnSpPr>
              <p:spPr>
                <a:xfrm flipH="1">
                  <a:off x="5856247" y="5898584"/>
                  <a:ext cx="81177" cy="519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Gerader Verbinder 375"/>
                <p:cNvCxnSpPr>
                  <a:endCxn id="34" idx="3"/>
                </p:cNvCxnSpPr>
                <p:nvPr/>
              </p:nvCxnSpPr>
              <p:spPr>
                <a:xfrm flipV="1">
                  <a:off x="5984695" y="5754856"/>
                  <a:ext cx="15941" cy="8778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Gerader Verbinder 380"/>
                <p:cNvCxnSpPr>
                  <a:stCxn id="101" idx="5"/>
                  <a:endCxn id="103" idx="0"/>
                </p:cNvCxnSpPr>
                <p:nvPr/>
              </p:nvCxnSpPr>
              <p:spPr>
                <a:xfrm>
                  <a:off x="5526424" y="4945536"/>
                  <a:ext cx="31636" cy="15058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r Verbinder 384"/>
                <p:cNvCxnSpPr/>
                <p:nvPr/>
              </p:nvCxnSpPr>
              <p:spPr>
                <a:xfrm flipV="1">
                  <a:off x="5448732" y="515273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r Verbinder 385"/>
                <p:cNvCxnSpPr/>
                <p:nvPr/>
              </p:nvCxnSpPr>
              <p:spPr>
                <a:xfrm flipH="1" flipV="1">
                  <a:off x="5459108" y="537839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Gerader Verbinder 386"/>
                <p:cNvCxnSpPr/>
                <p:nvPr/>
              </p:nvCxnSpPr>
              <p:spPr>
                <a:xfrm flipH="1" flipV="1">
                  <a:off x="5497583" y="53268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Gerader Verbinder 387"/>
                <p:cNvCxnSpPr/>
                <p:nvPr/>
              </p:nvCxnSpPr>
              <p:spPr>
                <a:xfrm>
                  <a:off x="5576401" y="514978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r Verbinder 388"/>
                <p:cNvCxnSpPr/>
                <p:nvPr/>
              </p:nvCxnSpPr>
              <p:spPr>
                <a:xfrm flipH="1">
                  <a:off x="5649246" y="5261984"/>
                  <a:ext cx="39742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Gerader Verbinder 389"/>
                <p:cNvCxnSpPr/>
                <p:nvPr/>
              </p:nvCxnSpPr>
              <p:spPr>
                <a:xfrm flipH="1">
                  <a:off x="5712236" y="5251553"/>
                  <a:ext cx="160432" cy="354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r Verbinder 393"/>
                <p:cNvCxnSpPr/>
                <p:nvPr/>
              </p:nvCxnSpPr>
              <p:spPr>
                <a:xfrm flipV="1">
                  <a:off x="5572864" y="597807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/>
                <p:cNvCxnSpPr/>
                <p:nvPr/>
              </p:nvCxnSpPr>
              <p:spPr>
                <a:xfrm>
                  <a:off x="5744700" y="601917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/>
                <p:cNvCxnSpPr/>
                <p:nvPr/>
              </p:nvCxnSpPr>
              <p:spPr>
                <a:xfrm flipH="1" flipV="1">
                  <a:off x="5784579" y="612887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/>
                <p:cNvCxnSpPr/>
                <p:nvPr/>
              </p:nvCxnSpPr>
              <p:spPr>
                <a:xfrm flipH="1" flipV="1">
                  <a:off x="5629032" y="614815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r Verbinder 397"/>
                <p:cNvCxnSpPr/>
                <p:nvPr/>
              </p:nvCxnSpPr>
              <p:spPr>
                <a:xfrm flipH="1" flipV="1">
                  <a:off x="5561855" y="61005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r Verbinder 401"/>
                <p:cNvCxnSpPr>
                  <a:stCxn id="35" idx="0"/>
                </p:cNvCxnSpPr>
                <p:nvPr/>
              </p:nvCxnSpPr>
              <p:spPr>
                <a:xfrm flipV="1">
                  <a:off x="5833753" y="5742760"/>
                  <a:ext cx="10937" cy="1960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r Verbinder 403"/>
                <p:cNvCxnSpPr>
                  <a:endCxn id="37" idx="2"/>
                </p:cNvCxnSpPr>
                <p:nvPr/>
              </p:nvCxnSpPr>
              <p:spPr>
                <a:xfrm>
                  <a:off x="5615185" y="5683354"/>
                  <a:ext cx="142368" cy="308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r Verbinder 406"/>
                <p:cNvCxnSpPr/>
                <p:nvPr/>
              </p:nvCxnSpPr>
              <p:spPr>
                <a:xfrm flipH="1">
                  <a:off x="5530458" y="5624575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r Verbinder 407"/>
                <p:cNvCxnSpPr/>
                <p:nvPr/>
              </p:nvCxnSpPr>
              <p:spPr>
                <a:xfrm>
                  <a:off x="5575306" y="574774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r Verbinder 408"/>
                <p:cNvCxnSpPr/>
                <p:nvPr/>
              </p:nvCxnSpPr>
              <p:spPr>
                <a:xfrm flipH="1" flipV="1">
                  <a:off x="5615185" y="585745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r Verbinder 411"/>
                <p:cNvCxnSpPr/>
                <p:nvPr/>
              </p:nvCxnSpPr>
              <p:spPr>
                <a:xfrm>
                  <a:off x="9799582" y="4121444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Gerader Verbinder 412"/>
                <p:cNvCxnSpPr/>
                <p:nvPr/>
              </p:nvCxnSpPr>
              <p:spPr>
                <a:xfrm>
                  <a:off x="9809430" y="4130477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r Verbinder 413"/>
                <p:cNvCxnSpPr/>
                <p:nvPr/>
              </p:nvCxnSpPr>
              <p:spPr>
                <a:xfrm flipV="1">
                  <a:off x="10065666" y="4121382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Gerader Verbinder 414"/>
                <p:cNvCxnSpPr/>
                <p:nvPr/>
              </p:nvCxnSpPr>
              <p:spPr>
                <a:xfrm>
                  <a:off x="10223969" y="405405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Gerader Verbinder 415"/>
                <p:cNvCxnSpPr/>
                <p:nvPr/>
              </p:nvCxnSpPr>
              <p:spPr>
                <a:xfrm flipH="1">
                  <a:off x="10171098" y="423692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Gerader Verbinder 416"/>
                <p:cNvCxnSpPr/>
                <p:nvPr/>
              </p:nvCxnSpPr>
              <p:spPr>
                <a:xfrm flipH="1">
                  <a:off x="9763433" y="4233648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Gerader Verbinder 417"/>
                <p:cNvCxnSpPr/>
                <p:nvPr/>
              </p:nvCxnSpPr>
              <p:spPr>
                <a:xfrm>
                  <a:off x="9957118" y="4306288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Gerader Verbinder 418"/>
                <p:cNvCxnSpPr/>
                <p:nvPr/>
              </p:nvCxnSpPr>
              <p:spPr>
                <a:xfrm flipH="1" flipV="1">
                  <a:off x="9941766" y="4258641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Gerader Verbinder 419"/>
                <p:cNvCxnSpPr>
                  <a:stCxn id="104" idx="3"/>
                </p:cNvCxnSpPr>
                <p:nvPr/>
              </p:nvCxnSpPr>
              <p:spPr>
                <a:xfrm flipH="1" flipV="1">
                  <a:off x="9801534" y="4093303"/>
                  <a:ext cx="139602" cy="189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Gerader Verbinder 430"/>
                <p:cNvCxnSpPr>
                  <a:endCxn id="105" idx="7"/>
                </p:cNvCxnSpPr>
                <p:nvPr/>
              </p:nvCxnSpPr>
              <p:spPr>
                <a:xfrm flipH="1">
                  <a:off x="9800112" y="3748867"/>
                  <a:ext cx="22008" cy="3093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Gerader Verbinder 432"/>
                <p:cNvCxnSpPr>
                  <a:endCxn id="104" idx="1"/>
                </p:cNvCxnSpPr>
                <p:nvPr/>
              </p:nvCxnSpPr>
              <p:spPr>
                <a:xfrm>
                  <a:off x="9811163" y="3764104"/>
                  <a:ext cx="129973" cy="2777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r Verbinder 435"/>
                <p:cNvCxnSpPr/>
                <p:nvPr/>
              </p:nvCxnSpPr>
              <p:spPr>
                <a:xfrm flipV="1">
                  <a:off x="10032480" y="4020112"/>
                  <a:ext cx="100296" cy="3645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Gerader Verbinder 436"/>
                <p:cNvCxnSpPr/>
                <p:nvPr/>
              </p:nvCxnSpPr>
              <p:spPr>
                <a:xfrm>
                  <a:off x="10100385" y="394693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Gerader Verbinder 439"/>
                <p:cNvCxnSpPr/>
                <p:nvPr/>
              </p:nvCxnSpPr>
              <p:spPr>
                <a:xfrm flipH="1" flipV="1">
                  <a:off x="10273696" y="36268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Gerader Verbinder 440"/>
                <p:cNvCxnSpPr>
                  <a:stCxn id="52" idx="7"/>
                  <a:endCxn id="106" idx="5"/>
                </p:cNvCxnSpPr>
                <p:nvPr/>
              </p:nvCxnSpPr>
              <p:spPr>
                <a:xfrm>
                  <a:off x="9971286" y="3590765"/>
                  <a:ext cx="322686" cy="5098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r Verbinder 441"/>
                <p:cNvCxnSpPr/>
                <p:nvPr/>
              </p:nvCxnSpPr>
              <p:spPr>
                <a:xfrm flipV="1">
                  <a:off x="10275182" y="3253240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Gerader Verbinder 442"/>
                <p:cNvCxnSpPr/>
                <p:nvPr/>
              </p:nvCxnSpPr>
              <p:spPr>
                <a:xfrm>
                  <a:off x="10114494" y="323289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Gerader Verbinder 443"/>
                <p:cNvCxnSpPr/>
                <p:nvPr/>
              </p:nvCxnSpPr>
              <p:spPr>
                <a:xfrm flipH="1">
                  <a:off x="10421756" y="3532214"/>
                  <a:ext cx="251325" cy="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Gerader Verbinder 444"/>
                <p:cNvCxnSpPr/>
                <p:nvPr/>
              </p:nvCxnSpPr>
              <p:spPr>
                <a:xfrm flipH="1" flipV="1">
                  <a:off x="10102869" y="3480016"/>
                  <a:ext cx="293618" cy="527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Gerader Verbinder 445"/>
                <p:cNvCxnSpPr/>
                <p:nvPr/>
              </p:nvCxnSpPr>
              <p:spPr>
                <a:xfrm>
                  <a:off x="10194039" y="363200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Gerader Verbinder 446"/>
                <p:cNvCxnSpPr/>
                <p:nvPr/>
              </p:nvCxnSpPr>
              <p:spPr>
                <a:xfrm flipH="1" flipV="1">
                  <a:off x="9987568" y="3303185"/>
                  <a:ext cx="224377" cy="504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Gerader Verbinder 447"/>
                <p:cNvCxnSpPr>
                  <a:stCxn id="108" idx="3"/>
                </p:cNvCxnSpPr>
                <p:nvPr/>
              </p:nvCxnSpPr>
              <p:spPr>
                <a:xfrm flipH="1">
                  <a:off x="9870516" y="3383748"/>
                  <a:ext cx="340580" cy="337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Gerader Verbinder 448"/>
                <p:cNvCxnSpPr/>
                <p:nvPr/>
              </p:nvCxnSpPr>
              <p:spPr>
                <a:xfrm>
                  <a:off x="9950671" y="3444977"/>
                  <a:ext cx="105644" cy="1014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Gerader Verbinder 449"/>
                <p:cNvCxnSpPr/>
                <p:nvPr/>
              </p:nvCxnSpPr>
              <p:spPr>
                <a:xfrm>
                  <a:off x="10407932" y="3296813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Gerader Verbinder 459"/>
                <p:cNvCxnSpPr/>
                <p:nvPr/>
              </p:nvCxnSpPr>
              <p:spPr>
                <a:xfrm flipH="1">
                  <a:off x="10301302" y="36985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Gerader Verbinder 460"/>
                <p:cNvCxnSpPr/>
                <p:nvPr/>
              </p:nvCxnSpPr>
              <p:spPr>
                <a:xfrm flipH="1" flipV="1">
                  <a:off x="10297869" y="36398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Gerader Verbinder 463"/>
                <p:cNvCxnSpPr/>
                <p:nvPr/>
              </p:nvCxnSpPr>
              <p:spPr>
                <a:xfrm flipH="1" flipV="1">
                  <a:off x="10510632" y="3535860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Gerader Verbinder 464"/>
                <p:cNvCxnSpPr/>
                <p:nvPr/>
              </p:nvCxnSpPr>
              <p:spPr>
                <a:xfrm flipH="1">
                  <a:off x="10538238" y="360758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Gerader Verbinder 465"/>
                <p:cNvCxnSpPr/>
                <p:nvPr/>
              </p:nvCxnSpPr>
              <p:spPr>
                <a:xfrm flipH="1">
                  <a:off x="10537261" y="3163240"/>
                  <a:ext cx="44147" cy="8382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 flipH="1" flipV="1">
                  <a:off x="10559334" y="3289696"/>
                  <a:ext cx="174475" cy="259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Gerader Verbinder 469"/>
                <p:cNvCxnSpPr/>
                <p:nvPr/>
              </p:nvCxnSpPr>
              <p:spPr>
                <a:xfrm flipH="1" flipV="1">
                  <a:off x="10426096" y="37792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Gerader Verbinder 470"/>
                <p:cNvCxnSpPr/>
                <p:nvPr/>
              </p:nvCxnSpPr>
              <p:spPr>
                <a:xfrm flipH="1">
                  <a:off x="10453702" y="38509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 flipH="1" flipV="1">
                  <a:off x="10450269" y="37922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 flipH="1" flipV="1">
                  <a:off x="8285832" y="4080251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8313438" y="4151971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Gerader Verbinder 474"/>
                <p:cNvCxnSpPr/>
                <p:nvPr/>
              </p:nvCxnSpPr>
              <p:spPr>
                <a:xfrm flipH="1" flipV="1">
                  <a:off x="8310005" y="4093256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Gerader Verbinder 485"/>
                <p:cNvCxnSpPr/>
                <p:nvPr/>
              </p:nvCxnSpPr>
              <p:spPr>
                <a:xfrm flipV="1">
                  <a:off x="7681523" y="172351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7853359" y="176461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 flipH="1" flipV="1">
                  <a:off x="7893238" y="187431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 flipV="1">
                  <a:off x="7737691" y="189359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Gerader Verbinder 489"/>
                <p:cNvCxnSpPr/>
                <p:nvPr/>
              </p:nvCxnSpPr>
              <p:spPr>
                <a:xfrm flipH="1" flipV="1">
                  <a:off x="7670514" y="18460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Gerader Verbinder 880"/>
                <p:cNvCxnSpPr/>
                <p:nvPr/>
              </p:nvCxnSpPr>
              <p:spPr>
                <a:xfrm>
                  <a:off x="5939833" y="3311900"/>
                  <a:ext cx="116467" cy="7607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Gerader Verbinder 881"/>
                <p:cNvCxnSpPr>
                  <a:stCxn id="28" idx="2"/>
                </p:cNvCxnSpPr>
                <p:nvPr/>
              </p:nvCxnSpPr>
              <p:spPr>
                <a:xfrm>
                  <a:off x="6059996" y="3379217"/>
                  <a:ext cx="4448" cy="1529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Gerader Verbinder 882"/>
                <p:cNvCxnSpPr/>
                <p:nvPr/>
              </p:nvCxnSpPr>
              <p:spPr>
                <a:xfrm flipH="1" flipV="1">
                  <a:off x="5965494" y="348431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Gerader Verbinder 883"/>
                <p:cNvCxnSpPr/>
                <p:nvPr/>
              </p:nvCxnSpPr>
              <p:spPr>
                <a:xfrm flipV="1">
                  <a:off x="5941615" y="3233509"/>
                  <a:ext cx="3061" cy="7708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Gerader Verbinder 884"/>
                <p:cNvCxnSpPr/>
                <p:nvPr/>
              </p:nvCxnSpPr>
              <p:spPr>
                <a:xfrm flipH="1">
                  <a:off x="5902752" y="3342004"/>
                  <a:ext cx="74021" cy="632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Gerader Verbinder 885"/>
                <p:cNvCxnSpPr/>
                <p:nvPr/>
              </p:nvCxnSpPr>
              <p:spPr>
                <a:xfrm>
                  <a:off x="6166604" y="339433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Gerader Verbinder 886"/>
                <p:cNvCxnSpPr>
                  <a:stCxn id="129" idx="1"/>
                </p:cNvCxnSpPr>
                <p:nvPr/>
              </p:nvCxnSpPr>
              <p:spPr>
                <a:xfrm flipH="1" flipV="1">
                  <a:off x="6205403" y="3441624"/>
                  <a:ext cx="275146" cy="3725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Gerader Verbinder 887"/>
                <p:cNvCxnSpPr/>
                <p:nvPr/>
              </p:nvCxnSpPr>
              <p:spPr>
                <a:xfrm flipV="1">
                  <a:off x="6349202" y="341188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Gerader Verbinder 888"/>
                <p:cNvCxnSpPr/>
                <p:nvPr/>
              </p:nvCxnSpPr>
              <p:spPr>
                <a:xfrm flipH="1" flipV="1">
                  <a:off x="6112288" y="31285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Gerader Verbinder 889"/>
                <p:cNvCxnSpPr/>
                <p:nvPr/>
              </p:nvCxnSpPr>
              <p:spPr>
                <a:xfrm>
                  <a:off x="6039113" y="32268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Gerader Verbinder 890"/>
                <p:cNvCxnSpPr/>
                <p:nvPr/>
              </p:nvCxnSpPr>
              <p:spPr>
                <a:xfrm flipH="1">
                  <a:off x="6104174" y="30831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Gerader Verbinder 896"/>
                <p:cNvCxnSpPr>
                  <a:stCxn id="129" idx="0"/>
                </p:cNvCxnSpPr>
                <p:nvPr/>
              </p:nvCxnSpPr>
              <p:spPr>
                <a:xfrm flipH="1" flipV="1">
                  <a:off x="6379332" y="3258546"/>
                  <a:ext cx="177593" cy="1886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Gerader Verbinder 898"/>
                <p:cNvCxnSpPr/>
                <p:nvPr/>
              </p:nvCxnSpPr>
              <p:spPr>
                <a:xfrm flipH="1" flipV="1">
                  <a:off x="6376399" y="302365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Gerader Verbinder 899"/>
                <p:cNvCxnSpPr/>
                <p:nvPr/>
              </p:nvCxnSpPr>
              <p:spPr>
                <a:xfrm>
                  <a:off x="6303224" y="312197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Gerader Verbinder 900"/>
                <p:cNvCxnSpPr/>
                <p:nvPr/>
              </p:nvCxnSpPr>
              <p:spPr>
                <a:xfrm flipH="1">
                  <a:off x="6368285" y="297832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Gerader Verbinder 901"/>
                <p:cNvCxnSpPr/>
                <p:nvPr/>
              </p:nvCxnSpPr>
              <p:spPr>
                <a:xfrm flipH="1">
                  <a:off x="6130745" y="3688882"/>
                  <a:ext cx="132593" cy="4775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Gerader Verbinder 902"/>
                <p:cNvCxnSpPr/>
                <p:nvPr/>
              </p:nvCxnSpPr>
              <p:spPr>
                <a:xfrm flipH="1" flipV="1">
                  <a:off x="6270795" y="3627430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Gerader Verbinder 903"/>
                <p:cNvCxnSpPr/>
                <p:nvPr/>
              </p:nvCxnSpPr>
              <p:spPr>
                <a:xfrm>
                  <a:off x="6194606" y="3857489"/>
                  <a:ext cx="140051" cy="49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Gerader Verbinder 904"/>
                <p:cNvCxnSpPr/>
                <p:nvPr/>
              </p:nvCxnSpPr>
              <p:spPr>
                <a:xfrm flipH="1">
                  <a:off x="6289287" y="3624941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Gerader Verbinder 905"/>
                <p:cNvCxnSpPr/>
                <p:nvPr/>
              </p:nvCxnSpPr>
              <p:spPr>
                <a:xfrm flipH="1" flipV="1">
                  <a:off x="6319179" y="370904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Gerader Verbinder 909"/>
                <p:cNvCxnSpPr/>
                <p:nvPr/>
              </p:nvCxnSpPr>
              <p:spPr>
                <a:xfrm>
                  <a:off x="6405239" y="419499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Gerader Verbinder 910"/>
                <p:cNvCxnSpPr/>
                <p:nvPr/>
              </p:nvCxnSpPr>
              <p:spPr>
                <a:xfrm flipH="1" flipV="1">
                  <a:off x="6453561" y="425181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Gerader Verbinder 911"/>
                <p:cNvCxnSpPr/>
                <p:nvPr/>
              </p:nvCxnSpPr>
              <p:spPr>
                <a:xfrm flipV="1">
                  <a:off x="6597361" y="422207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Gerader Verbinder 912"/>
                <p:cNvCxnSpPr/>
                <p:nvPr/>
              </p:nvCxnSpPr>
              <p:spPr>
                <a:xfrm>
                  <a:off x="6068178" y="4936797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Gerader Verbinder 913"/>
                <p:cNvCxnSpPr/>
                <p:nvPr/>
              </p:nvCxnSpPr>
              <p:spPr>
                <a:xfrm flipH="1" flipV="1">
                  <a:off x="6116500" y="4993614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Gerader Verbinder 914"/>
                <p:cNvCxnSpPr/>
                <p:nvPr/>
              </p:nvCxnSpPr>
              <p:spPr>
                <a:xfrm flipV="1">
                  <a:off x="6260300" y="496388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Gerader Verbinder 919"/>
                <p:cNvCxnSpPr/>
                <p:nvPr/>
              </p:nvCxnSpPr>
              <p:spPr>
                <a:xfrm flipH="1" flipV="1">
                  <a:off x="5320077" y="34916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Gerader Verbinder 920"/>
                <p:cNvCxnSpPr/>
                <p:nvPr/>
              </p:nvCxnSpPr>
              <p:spPr>
                <a:xfrm flipV="1">
                  <a:off x="5463877" y="34619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Gerader Verbinder 921"/>
                <p:cNvCxnSpPr/>
                <p:nvPr/>
              </p:nvCxnSpPr>
              <p:spPr>
                <a:xfrm>
                  <a:off x="6548565" y="366096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Gerader Verbinder 922"/>
                <p:cNvCxnSpPr/>
                <p:nvPr/>
              </p:nvCxnSpPr>
              <p:spPr>
                <a:xfrm flipH="1" flipV="1">
                  <a:off x="6596887" y="371778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Gerader Verbinder 923"/>
                <p:cNvCxnSpPr/>
                <p:nvPr/>
              </p:nvCxnSpPr>
              <p:spPr>
                <a:xfrm flipV="1">
                  <a:off x="6740687" y="368804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Gerader Verbinder 924"/>
                <p:cNvCxnSpPr/>
                <p:nvPr/>
              </p:nvCxnSpPr>
              <p:spPr>
                <a:xfrm>
                  <a:off x="6362825" y="570597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Gerader Verbinder 925"/>
                <p:cNvCxnSpPr/>
                <p:nvPr/>
              </p:nvCxnSpPr>
              <p:spPr>
                <a:xfrm flipH="1" flipV="1">
                  <a:off x="6411147" y="57627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Gerader Verbinder 926"/>
                <p:cNvCxnSpPr/>
                <p:nvPr/>
              </p:nvCxnSpPr>
              <p:spPr>
                <a:xfrm flipV="1">
                  <a:off x="6554947" y="57330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Gerader Verbinder 927"/>
                <p:cNvCxnSpPr/>
                <p:nvPr/>
              </p:nvCxnSpPr>
              <p:spPr>
                <a:xfrm>
                  <a:off x="5551713" y="489236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Gerader Verbinder 928"/>
                <p:cNvCxnSpPr/>
                <p:nvPr/>
              </p:nvCxnSpPr>
              <p:spPr>
                <a:xfrm flipH="1" flipV="1">
                  <a:off x="5600035" y="4949179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Gerader Verbinder 929"/>
                <p:cNvCxnSpPr>
                  <a:endCxn id="47" idx="3"/>
                </p:cNvCxnSpPr>
                <p:nvPr/>
              </p:nvCxnSpPr>
              <p:spPr>
                <a:xfrm flipV="1">
                  <a:off x="5743835" y="4853629"/>
                  <a:ext cx="40838" cy="112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Gerader Verbinder 931"/>
                <p:cNvCxnSpPr/>
                <p:nvPr/>
              </p:nvCxnSpPr>
              <p:spPr>
                <a:xfrm>
                  <a:off x="6388743" y="5297711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Gerader Verbinder 932"/>
                <p:cNvCxnSpPr/>
                <p:nvPr/>
              </p:nvCxnSpPr>
              <p:spPr>
                <a:xfrm flipH="1" flipV="1">
                  <a:off x="6437065" y="535452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Gerader Verbinder 933"/>
                <p:cNvCxnSpPr/>
                <p:nvPr/>
              </p:nvCxnSpPr>
              <p:spPr>
                <a:xfrm flipV="1">
                  <a:off x="6580865" y="532479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Gerader Verbinder 936"/>
                <p:cNvCxnSpPr/>
                <p:nvPr/>
              </p:nvCxnSpPr>
              <p:spPr>
                <a:xfrm flipH="1" flipV="1">
                  <a:off x="6740862" y="503164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Gerader Verbinder 937"/>
                <p:cNvCxnSpPr/>
                <p:nvPr/>
              </p:nvCxnSpPr>
              <p:spPr>
                <a:xfrm>
                  <a:off x="6667687" y="512996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Gerader Verbinder 938"/>
                <p:cNvCxnSpPr/>
                <p:nvPr/>
              </p:nvCxnSpPr>
              <p:spPr>
                <a:xfrm flipH="1">
                  <a:off x="6732748" y="498631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Gerader Verbinder 939"/>
                <p:cNvCxnSpPr/>
                <p:nvPr/>
              </p:nvCxnSpPr>
              <p:spPr>
                <a:xfrm flipH="1" flipV="1">
                  <a:off x="6164357" y="514240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6039459" y="5256205"/>
                  <a:ext cx="130408" cy="180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>
                  <a:stCxn id="33" idx="1"/>
                </p:cNvCxnSpPr>
                <p:nvPr/>
              </p:nvCxnSpPr>
              <p:spPr>
                <a:xfrm flipH="1" flipV="1">
                  <a:off x="6156244" y="5201627"/>
                  <a:ext cx="136066" cy="704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Gerader Verbinder 944"/>
                <p:cNvCxnSpPr/>
                <p:nvPr/>
              </p:nvCxnSpPr>
              <p:spPr>
                <a:xfrm flipH="1" flipV="1">
                  <a:off x="6653693" y="55096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6580518" y="56079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 flipH="1">
                  <a:off x="6645579" y="54642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>
                  <a:stCxn id="31" idx="7"/>
                </p:cNvCxnSpPr>
                <p:nvPr/>
              </p:nvCxnSpPr>
              <p:spPr>
                <a:xfrm flipV="1">
                  <a:off x="6369318" y="5512390"/>
                  <a:ext cx="54534" cy="1199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Gerader Verbinder 949"/>
                <p:cNvCxnSpPr>
                  <a:stCxn id="32" idx="1"/>
                </p:cNvCxnSpPr>
                <p:nvPr/>
              </p:nvCxnSpPr>
              <p:spPr>
                <a:xfrm flipH="1" flipV="1">
                  <a:off x="6428169" y="5521738"/>
                  <a:ext cx="117581" cy="708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Gerader Verbinder 952"/>
                <p:cNvCxnSpPr>
                  <a:stCxn id="31" idx="2"/>
                </p:cNvCxnSpPr>
                <p:nvPr/>
              </p:nvCxnSpPr>
              <p:spPr>
                <a:xfrm flipH="1">
                  <a:off x="6129317" y="5667541"/>
                  <a:ext cx="147807" cy="25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Gerader Verbinder 954"/>
                <p:cNvCxnSpPr>
                  <a:stCxn id="101" idx="7"/>
                </p:cNvCxnSpPr>
                <p:nvPr/>
              </p:nvCxnSpPr>
              <p:spPr>
                <a:xfrm flipV="1">
                  <a:off x="5526424" y="4371303"/>
                  <a:ext cx="110770" cy="4214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>
                  <a:off x="5581253" y="457278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 flipH="1" flipV="1">
                  <a:off x="5621132" y="468249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H="1" flipV="1">
                  <a:off x="5538744" y="44118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Gerader Verbinder 958"/>
                <p:cNvCxnSpPr/>
                <p:nvPr/>
              </p:nvCxnSpPr>
              <p:spPr>
                <a:xfrm flipH="1" flipV="1">
                  <a:off x="5498680" y="454243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Gerader Verbinder 982"/>
                <p:cNvCxnSpPr/>
                <p:nvPr/>
              </p:nvCxnSpPr>
              <p:spPr>
                <a:xfrm flipH="1">
                  <a:off x="5293478" y="323326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Gerader Verbinder 983"/>
                <p:cNvCxnSpPr>
                  <a:endCxn id="92" idx="7"/>
                </p:cNvCxnSpPr>
                <p:nvPr/>
              </p:nvCxnSpPr>
              <p:spPr>
                <a:xfrm flipH="1">
                  <a:off x="5288094" y="3292163"/>
                  <a:ext cx="41564" cy="8926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Gerader Verbinder 991"/>
                <p:cNvCxnSpPr/>
                <p:nvPr/>
              </p:nvCxnSpPr>
              <p:spPr>
                <a:xfrm flipH="1">
                  <a:off x="6756168" y="2379962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Gerader Verbinder 992"/>
                <p:cNvCxnSpPr/>
                <p:nvPr/>
              </p:nvCxnSpPr>
              <p:spPr>
                <a:xfrm flipH="1" flipV="1">
                  <a:off x="6718255" y="2168874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Gerader Verbinder 993"/>
                <p:cNvCxnSpPr/>
                <p:nvPr/>
              </p:nvCxnSpPr>
              <p:spPr>
                <a:xfrm>
                  <a:off x="6668272" y="23883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Gerader Verbinder 994"/>
                <p:cNvCxnSpPr/>
                <p:nvPr/>
              </p:nvCxnSpPr>
              <p:spPr>
                <a:xfrm flipH="1">
                  <a:off x="6736747" y="2166385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Gerader Verbinder 995"/>
                <p:cNvCxnSpPr/>
                <p:nvPr/>
              </p:nvCxnSpPr>
              <p:spPr>
                <a:xfrm flipH="1" flipV="1">
                  <a:off x="6766639" y="225048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Gerader Verbinder 996"/>
                <p:cNvCxnSpPr/>
                <p:nvPr/>
              </p:nvCxnSpPr>
              <p:spPr>
                <a:xfrm flipH="1" flipV="1">
                  <a:off x="7131703" y="1943103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Gerader Verbinder 997"/>
                <p:cNvCxnSpPr/>
                <p:nvPr/>
              </p:nvCxnSpPr>
              <p:spPr>
                <a:xfrm>
                  <a:off x="7058528" y="2041424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Gerader Verbinder 998"/>
                <p:cNvCxnSpPr/>
                <p:nvPr/>
              </p:nvCxnSpPr>
              <p:spPr>
                <a:xfrm flipH="1">
                  <a:off x="7123589" y="1897765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Gerader Verbinder 1002"/>
                <p:cNvCxnSpPr/>
                <p:nvPr/>
              </p:nvCxnSpPr>
              <p:spPr>
                <a:xfrm flipH="1" flipV="1">
                  <a:off x="8252676" y="379400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Gerader Verbinder 1003"/>
                <p:cNvCxnSpPr/>
                <p:nvPr/>
              </p:nvCxnSpPr>
              <p:spPr>
                <a:xfrm>
                  <a:off x="8179501" y="389232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Gerader Verbinder 1004"/>
                <p:cNvCxnSpPr/>
                <p:nvPr/>
              </p:nvCxnSpPr>
              <p:spPr>
                <a:xfrm flipH="1">
                  <a:off x="8244562" y="374866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Gerader Verbinder 1005"/>
                <p:cNvCxnSpPr/>
                <p:nvPr/>
              </p:nvCxnSpPr>
              <p:spPr>
                <a:xfrm>
                  <a:off x="7608348" y="3645307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Gerader Verbinder 1006"/>
                <p:cNvCxnSpPr/>
                <p:nvPr/>
              </p:nvCxnSpPr>
              <p:spPr>
                <a:xfrm flipH="1">
                  <a:off x="7767674" y="364163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Gerader Verbinder 1007"/>
                <p:cNvCxnSpPr/>
                <p:nvPr/>
              </p:nvCxnSpPr>
              <p:spPr>
                <a:xfrm flipH="1" flipV="1">
                  <a:off x="7797566" y="3725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Gerader Verbinder 1008"/>
                <p:cNvCxnSpPr/>
                <p:nvPr/>
              </p:nvCxnSpPr>
              <p:spPr>
                <a:xfrm flipH="1">
                  <a:off x="7543920" y="3825076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Gerader Verbinder 1009"/>
                <p:cNvCxnSpPr/>
                <p:nvPr/>
              </p:nvCxnSpPr>
              <p:spPr>
                <a:xfrm flipH="1" flipV="1">
                  <a:off x="7590721" y="372316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Gerader Verbinder 1010"/>
                <p:cNvCxnSpPr/>
                <p:nvPr/>
              </p:nvCxnSpPr>
              <p:spPr>
                <a:xfrm flipH="1" flipV="1">
                  <a:off x="7613092" y="389255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Gerader Verbinder 1017"/>
                <p:cNvCxnSpPr>
                  <a:endCxn id="1128" idx="1"/>
                </p:cNvCxnSpPr>
                <p:nvPr/>
              </p:nvCxnSpPr>
              <p:spPr>
                <a:xfrm>
                  <a:off x="6617811" y="1762643"/>
                  <a:ext cx="470762" cy="4018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Gerader Verbinder 1018"/>
                <p:cNvCxnSpPr/>
                <p:nvPr/>
              </p:nvCxnSpPr>
              <p:spPr>
                <a:xfrm flipH="1">
                  <a:off x="6777137" y="1758969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Gerader Verbinder 1019"/>
                <p:cNvCxnSpPr/>
                <p:nvPr/>
              </p:nvCxnSpPr>
              <p:spPr>
                <a:xfrm flipH="1" flipV="1">
                  <a:off x="6807029" y="184307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Gerader Verbinder 1020"/>
                <p:cNvCxnSpPr/>
                <p:nvPr/>
              </p:nvCxnSpPr>
              <p:spPr>
                <a:xfrm flipH="1">
                  <a:off x="6553383" y="1942412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Gerader Verbinder 1021"/>
                <p:cNvCxnSpPr/>
                <p:nvPr/>
              </p:nvCxnSpPr>
              <p:spPr>
                <a:xfrm flipH="1" flipV="1">
                  <a:off x="6600184" y="184050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3" name="Gerader Verbinder 1022"/>
                <p:cNvCxnSpPr/>
                <p:nvPr/>
              </p:nvCxnSpPr>
              <p:spPr>
                <a:xfrm flipH="1" flipV="1">
                  <a:off x="6622555" y="200989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Gerader Verbinder 1025"/>
                <p:cNvCxnSpPr/>
                <p:nvPr/>
              </p:nvCxnSpPr>
              <p:spPr>
                <a:xfrm>
                  <a:off x="6874728" y="542381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Gerader Verbinder 1026"/>
                <p:cNvCxnSpPr/>
                <p:nvPr/>
              </p:nvCxnSpPr>
              <p:spPr>
                <a:xfrm>
                  <a:off x="6884576" y="543284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Gerader Verbinder 1027"/>
                <p:cNvCxnSpPr/>
                <p:nvPr/>
              </p:nvCxnSpPr>
              <p:spPr>
                <a:xfrm flipV="1">
                  <a:off x="7140812" y="542374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Gerader Verbinder 1028"/>
                <p:cNvCxnSpPr/>
                <p:nvPr/>
              </p:nvCxnSpPr>
              <p:spPr>
                <a:xfrm>
                  <a:off x="7299115" y="535642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Gerader Verbinder 1029"/>
                <p:cNvCxnSpPr/>
                <p:nvPr/>
              </p:nvCxnSpPr>
              <p:spPr>
                <a:xfrm flipH="1">
                  <a:off x="7246244" y="553928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Gerader Verbinder 1030"/>
                <p:cNvCxnSpPr/>
                <p:nvPr/>
              </p:nvCxnSpPr>
              <p:spPr>
                <a:xfrm flipH="1">
                  <a:off x="6947572" y="5536014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Gerader Verbinder 1031"/>
                <p:cNvCxnSpPr/>
                <p:nvPr/>
              </p:nvCxnSpPr>
              <p:spPr>
                <a:xfrm>
                  <a:off x="7032264" y="560865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Gerader Verbinder 1032"/>
                <p:cNvCxnSpPr/>
                <p:nvPr/>
              </p:nvCxnSpPr>
              <p:spPr>
                <a:xfrm flipH="1" flipV="1">
                  <a:off x="7016912" y="556100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Gerader Verbinder 1033"/>
                <p:cNvCxnSpPr/>
                <p:nvPr/>
              </p:nvCxnSpPr>
              <p:spPr>
                <a:xfrm>
                  <a:off x="7908390" y="3114816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Gerader Verbinder 1034"/>
                <p:cNvCxnSpPr/>
                <p:nvPr/>
              </p:nvCxnSpPr>
              <p:spPr>
                <a:xfrm>
                  <a:off x="7918238" y="3123849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Gerader Verbinder 1035"/>
                <p:cNvCxnSpPr/>
                <p:nvPr/>
              </p:nvCxnSpPr>
              <p:spPr>
                <a:xfrm flipV="1">
                  <a:off x="8174474" y="311475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Gerader Verbinder 1036"/>
                <p:cNvCxnSpPr/>
                <p:nvPr/>
              </p:nvCxnSpPr>
              <p:spPr>
                <a:xfrm>
                  <a:off x="8332777" y="304742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Gerader Verbinder 1037"/>
                <p:cNvCxnSpPr/>
                <p:nvPr/>
              </p:nvCxnSpPr>
              <p:spPr>
                <a:xfrm flipH="1">
                  <a:off x="8279906" y="3230292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Gerader Verbinder 1038"/>
                <p:cNvCxnSpPr/>
                <p:nvPr/>
              </p:nvCxnSpPr>
              <p:spPr>
                <a:xfrm flipH="1">
                  <a:off x="7981234" y="3227020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Gerader Verbinder 1039"/>
                <p:cNvCxnSpPr/>
                <p:nvPr/>
              </p:nvCxnSpPr>
              <p:spPr>
                <a:xfrm>
                  <a:off x="8065926" y="329966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Gerader Verbinder 1040"/>
                <p:cNvCxnSpPr/>
                <p:nvPr/>
              </p:nvCxnSpPr>
              <p:spPr>
                <a:xfrm flipH="1" flipV="1">
                  <a:off x="8050574" y="3252013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Gerader Verbinder 1045"/>
                <p:cNvCxnSpPr/>
                <p:nvPr/>
              </p:nvCxnSpPr>
              <p:spPr>
                <a:xfrm flipV="1">
                  <a:off x="6800387" y="448490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Gerader Verbinder 1046"/>
                <p:cNvCxnSpPr/>
                <p:nvPr/>
              </p:nvCxnSpPr>
              <p:spPr>
                <a:xfrm>
                  <a:off x="6972223" y="452599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Gerader Verbinder 1047"/>
                <p:cNvCxnSpPr/>
                <p:nvPr/>
              </p:nvCxnSpPr>
              <p:spPr>
                <a:xfrm flipH="1" flipV="1">
                  <a:off x="7012102" y="463570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Gerader Verbinder 1048"/>
                <p:cNvCxnSpPr/>
                <p:nvPr/>
              </p:nvCxnSpPr>
              <p:spPr>
                <a:xfrm flipH="1" flipV="1">
                  <a:off x="6856555" y="46549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Gerader Verbinder 1049"/>
                <p:cNvCxnSpPr/>
                <p:nvPr/>
              </p:nvCxnSpPr>
              <p:spPr>
                <a:xfrm flipH="1" flipV="1">
                  <a:off x="6789378" y="460739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Gerader Verbinder 1050"/>
                <p:cNvCxnSpPr/>
                <p:nvPr/>
              </p:nvCxnSpPr>
              <p:spPr>
                <a:xfrm flipV="1">
                  <a:off x="7356140" y="453806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Gerader Verbinder 1051"/>
                <p:cNvCxnSpPr/>
                <p:nvPr/>
              </p:nvCxnSpPr>
              <p:spPr>
                <a:xfrm>
                  <a:off x="7527976" y="457915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Gerader Verbinder 1052"/>
                <p:cNvCxnSpPr/>
                <p:nvPr/>
              </p:nvCxnSpPr>
              <p:spPr>
                <a:xfrm flipH="1" flipV="1">
                  <a:off x="7567855" y="468886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Gerader Verbinder 1053"/>
                <p:cNvCxnSpPr/>
                <p:nvPr/>
              </p:nvCxnSpPr>
              <p:spPr>
                <a:xfrm flipH="1" flipV="1">
                  <a:off x="7412308" y="470813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Gerader Verbinder 1054"/>
                <p:cNvCxnSpPr/>
                <p:nvPr/>
              </p:nvCxnSpPr>
              <p:spPr>
                <a:xfrm flipH="1" flipV="1">
                  <a:off x="7345131" y="466055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Gerader Verbinder 1055"/>
                <p:cNvCxnSpPr/>
                <p:nvPr/>
              </p:nvCxnSpPr>
              <p:spPr>
                <a:xfrm flipV="1">
                  <a:off x="9391228" y="384670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Gerader Verbinder 1056"/>
                <p:cNvCxnSpPr/>
                <p:nvPr/>
              </p:nvCxnSpPr>
              <p:spPr>
                <a:xfrm>
                  <a:off x="9563064" y="388779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Gerader Verbinder 1057"/>
                <p:cNvCxnSpPr/>
                <p:nvPr/>
              </p:nvCxnSpPr>
              <p:spPr>
                <a:xfrm flipH="1" flipV="1">
                  <a:off x="9602943" y="399750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Gerader Verbinder 1058"/>
                <p:cNvCxnSpPr/>
                <p:nvPr/>
              </p:nvCxnSpPr>
              <p:spPr>
                <a:xfrm flipH="1" flipV="1">
                  <a:off x="9447396" y="401677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Gerader Verbinder 1059"/>
                <p:cNvCxnSpPr/>
                <p:nvPr/>
              </p:nvCxnSpPr>
              <p:spPr>
                <a:xfrm flipH="1" flipV="1">
                  <a:off x="9380219" y="396920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Gerader Verbinder 1069"/>
                <p:cNvCxnSpPr/>
                <p:nvPr/>
              </p:nvCxnSpPr>
              <p:spPr>
                <a:xfrm flipH="1">
                  <a:off x="7808265" y="2339621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Gerader Verbinder 1070"/>
                <p:cNvCxnSpPr/>
                <p:nvPr/>
              </p:nvCxnSpPr>
              <p:spPr>
                <a:xfrm>
                  <a:off x="8034988" y="2281226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Gerader Verbinder 1071"/>
                <p:cNvCxnSpPr/>
                <p:nvPr/>
              </p:nvCxnSpPr>
              <p:spPr>
                <a:xfrm flipH="1">
                  <a:off x="8046114" y="2444516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Gerader Verbinder 1072"/>
                <p:cNvCxnSpPr/>
                <p:nvPr/>
              </p:nvCxnSpPr>
              <p:spPr>
                <a:xfrm flipH="1" flipV="1">
                  <a:off x="7770352" y="2128533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Gerader Verbinder 1073"/>
                <p:cNvCxnSpPr/>
                <p:nvPr/>
              </p:nvCxnSpPr>
              <p:spPr>
                <a:xfrm>
                  <a:off x="7720369" y="23480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Gerader Verbinder 1074"/>
                <p:cNvCxnSpPr/>
                <p:nvPr/>
              </p:nvCxnSpPr>
              <p:spPr>
                <a:xfrm flipH="1">
                  <a:off x="7788844" y="212604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Gerader Verbinder 1075"/>
                <p:cNvCxnSpPr/>
                <p:nvPr/>
              </p:nvCxnSpPr>
              <p:spPr>
                <a:xfrm flipH="1" flipV="1">
                  <a:off x="7818736" y="22101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Gerader Verbinder 1076"/>
                <p:cNvCxnSpPr/>
                <p:nvPr/>
              </p:nvCxnSpPr>
              <p:spPr>
                <a:xfrm flipH="1">
                  <a:off x="7214147" y="4069320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Gerader Verbinder 1077"/>
                <p:cNvCxnSpPr>
                  <a:endCxn id="97" idx="1"/>
                </p:cNvCxnSpPr>
                <p:nvPr/>
              </p:nvCxnSpPr>
              <p:spPr>
                <a:xfrm>
                  <a:off x="7189265" y="2174206"/>
                  <a:ext cx="157447" cy="1093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Gerader Verbinder 1078"/>
                <p:cNvCxnSpPr/>
                <p:nvPr/>
              </p:nvCxnSpPr>
              <p:spPr>
                <a:xfrm>
                  <a:off x="7491347" y="4092567"/>
                  <a:ext cx="43723" cy="1410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Gerader Verbinder 1079"/>
                <p:cNvCxnSpPr/>
                <p:nvPr/>
              </p:nvCxnSpPr>
              <p:spPr>
                <a:xfrm flipH="1" flipV="1">
                  <a:off x="7176234" y="3858232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Gerader Verbinder 1080"/>
                <p:cNvCxnSpPr/>
                <p:nvPr/>
              </p:nvCxnSpPr>
              <p:spPr>
                <a:xfrm>
                  <a:off x="7126251" y="4077740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Gerader Verbinder 1081"/>
                <p:cNvCxnSpPr/>
                <p:nvPr/>
              </p:nvCxnSpPr>
              <p:spPr>
                <a:xfrm flipH="1">
                  <a:off x="7194726" y="385574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Gerader Verbinder 1082"/>
                <p:cNvCxnSpPr/>
                <p:nvPr/>
              </p:nvCxnSpPr>
              <p:spPr>
                <a:xfrm flipH="1" flipV="1">
                  <a:off x="7224618" y="39398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Gerader Verbinder 1086"/>
                <p:cNvCxnSpPr>
                  <a:stCxn id="94" idx="3"/>
                </p:cNvCxnSpPr>
                <p:nvPr/>
              </p:nvCxnSpPr>
              <p:spPr>
                <a:xfrm flipH="1">
                  <a:off x="7388827" y="2107151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Gerader Verbinder 1088"/>
                <p:cNvCxnSpPr>
                  <a:stCxn id="96" idx="3"/>
                  <a:endCxn id="94" idx="6"/>
                </p:cNvCxnSpPr>
                <p:nvPr/>
              </p:nvCxnSpPr>
              <p:spPr>
                <a:xfrm flipH="1">
                  <a:off x="7542808" y="2023951"/>
                  <a:ext cx="95578" cy="5477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Gerader Verbinder 1091"/>
                <p:cNvCxnSpPr/>
                <p:nvPr/>
              </p:nvCxnSpPr>
              <p:spPr>
                <a:xfrm flipH="1">
                  <a:off x="7531100" y="2350226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Gerader Verbinder 1092"/>
                <p:cNvCxnSpPr/>
                <p:nvPr/>
              </p:nvCxnSpPr>
              <p:spPr>
                <a:xfrm flipH="1" flipV="1">
                  <a:off x="9147226" y="3642148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Gerader Verbinder 1093"/>
                <p:cNvCxnSpPr/>
                <p:nvPr/>
              </p:nvCxnSpPr>
              <p:spPr>
                <a:xfrm flipV="1">
                  <a:off x="9051423" y="3698389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Gerader Verbinder 1094"/>
                <p:cNvCxnSpPr/>
                <p:nvPr/>
              </p:nvCxnSpPr>
              <p:spPr>
                <a:xfrm flipH="1" flipV="1">
                  <a:off x="9121998" y="3550828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Gerader Verbinder 1095"/>
                <p:cNvCxnSpPr/>
                <p:nvPr/>
              </p:nvCxnSpPr>
              <p:spPr>
                <a:xfrm flipH="1" flipV="1">
                  <a:off x="9316418" y="359138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Gerader Verbinder 1096"/>
                <p:cNvCxnSpPr/>
                <p:nvPr/>
              </p:nvCxnSpPr>
              <p:spPr>
                <a:xfrm flipH="1">
                  <a:off x="9145012" y="3661244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uppieren 3"/>
          <p:cNvGrpSpPr/>
          <p:nvPr/>
        </p:nvGrpSpPr>
        <p:grpSpPr>
          <a:xfrm>
            <a:off x="688280" y="1140878"/>
            <a:ext cx="9750493" cy="4878294"/>
            <a:chOff x="688280" y="1140878"/>
            <a:chExt cx="9750493" cy="4878294"/>
          </a:xfrm>
        </p:grpSpPr>
        <p:sp>
          <p:nvSpPr>
            <p:cNvPr id="6" name="Ellipse 5"/>
            <p:cNvSpPr/>
            <p:nvPr/>
          </p:nvSpPr>
          <p:spPr>
            <a:xfrm>
              <a:off x="4787095" y="365352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273551" y="39832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177975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538015" y="34664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03476" y="545151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927648" y="568692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287688" y="578649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690840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511328" y="45727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575720" y="43013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935760" y="44009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079776" y="466158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521791" y="3447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059996" y="33294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6276020" y="319919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6133108" y="535710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277124" y="561775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6536432" y="558085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6276492" y="525753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969000" y="557046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801941" y="59387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937424" y="585838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757553" y="566440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486347" y="2806885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5695048" y="4331254"/>
              <a:ext cx="612000" cy="61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9609666" y="3532775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7464742" y="2539816"/>
              <a:ext cx="647482" cy="599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195900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123892" y="314096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7479184" y="203853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7623200" y="229918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7622568" y="193896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7315076" y="22518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7839398" y="206386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6896472" y="23488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7103629" y="213285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342036" y="476114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166208" y="499655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526248" y="509612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9925318" y="402728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45806" y="404646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0239666" y="357313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0375149" y="349274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0195278" y="329876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890815" y="393308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250855" y="403264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52184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100292" y="1163571"/>
              <a:ext cx="523596" cy="517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803400" y="19470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623888" y="19662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8280" y="169483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911424" y="162880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1097648" y="2806885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1938570" y="114087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298610" y="12404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2889708" y="15011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2521791" y="121882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678664" y="1676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2038704" y="177580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>
              <a:off x="1288365" y="2311337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>
              <a:off x="1919536" y="21328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/>
          </p:nvSpPr>
          <p:spPr>
            <a:xfrm>
              <a:off x="2193061" y="24107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553101" y="25103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631504" y="289738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6448913" y="344724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031641" y="4226535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6664937" y="525753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2072345" y="4270530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615951" y="540855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2786222" y="513001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1631504" y="485863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2210654" y="495819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2354670" y="521885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2315580" y="394167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1931759" y="396085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1500207" y="404968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4887338" y="54017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4720357" y="541455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4276274" y="55097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22" name="Gruppieren 721"/>
          <p:cNvGrpSpPr/>
          <p:nvPr/>
        </p:nvGrpSpPr>
        <p:grpSpPr>
          <a:xfrm>
            <a:off x="817833" y="1974499"/>
            <a:ext cx="9082425" cy="2842153"/>
            <a:chOff x="790242" y="1826415"/>
            <a:chExt cx="9082425" cy="2842153"/>
          </a:xfrm>
        </p:grpSpPr>
        <p:sp>
          <p:nvSpPr>
            <p:cNvPr id="724" name="Ellipse 723"/>
            <p:cNvSpPr/>
            <p:nvPr/>
          </p:nvSpPr>
          <p:spPr>
            <a:xfrm>
              <a:off x="790242" y="1826415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1" name="Ellipse 730"/>
            <p:cNvSpPr/>
            <p:nvPr/>
          </p:nvSpPr>
          <p:spPr>
            <a:xfrm>
              <a:off x="5662922" y="2450027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2" name="Ellipse 731"/>
            <p:cNvSpPr/>
            <p:nvPr/>
          </p:nvSpPr>
          <p:spPr>
            <a:xfrm>
              <a:off x="9692667" y="2829287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3" name="Ellipse 732"/>
            <p:cNvSpPr/>
            <p:nvPr/>
          </p:nvSpPr>
          <p:spPr>
            <a:xfrm>
              <a:off x="6519969" y="4488568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73" name="Gruppieren 872"/>
          <p:cNvGrpSpPr/>
          <p:nvPr/>
        </p:nvGrpSpPr>
        <p:grpSpPr>
          <a:xfrm>
            <a:off x="181614" y="832486"/>
            <a:ext cx="10829454" cy="5054916"/>
            <a:chOff x="181614" y="832486"/>
            <a:chExt cx="10829454" cy="5054916"/>
          </a:xfrm>
        </p:grpSpPr>
        <p:grpSp>
          <p:nvGrpSpPr>
            <p:cNvPr id="874" name="Gruppieren 873"/>
            <p:cNvGrpSpPr/>
            <p:nvPr/>
          </p:nvGrpSpPr>
          <p:grpSpPr>
            <a:xfrm>
              <a:off x="181614" y="832486"/>
              <a:ext cx="9532035" cy="3830526"/>
              <a:chOff x="181614" y="832486"/>
              <a:chExt cx="9532035" cy="3830526"/>
            </a:xfrm>
          </p:grpSpPr>
          <p:cxnSp>
            <p:nvCxnSpPr>
              <p:cNvPr id="878" name="Gerader Verbinder 877"/>
              <p:cNvCxnSpPr/>
              <p:nvPr/>
            </p:nvCxnSpPr>
            <p:spPr>
              <a:xfrm>
                <a:off x="5797169" y="4069320"/>
                <a:ext cx="947063" cy="503424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2" name="Gruppieren 891"/>
              <p:cNvGrpSpPr/>
              <p:nvPr/>
            </p:nvGrpSpPr>
            <p:grpSpPr>
              <a:xfrm>
                <a:off x="181614" y="832486"/>
                <a:ext cx="9532035" cy="3830526"/>
                <a:chOff x="181614" y="832486"/>
                <a:chExt cx="9532035" cy="3830526"/>
              </a:xfrm>
            </p:grpSpPr>
            <p:cxnSp>
              <p:nvCxnSpPr>
                <p:cNvPr id="893" name="Gerader Verbinder 892"/>
                <p:cNvCxnSpPr/>
                <p:nvPr/>
              </p:nvCxnSpPr>
              <p:spPr>
                <a:xfrm flipV="1">
                  <a:off x="181614" y="1588075"/>
                  <a:ext cx="1982831" cy="1046531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Gerader Verbinder 893"/>
                <p:cNvCxnSpPr/>
                <p:nvPr/>
              </p:nvCxnSpPr>
              <p:spPr>
                <a:xfrm flipV="1">
                  <a:off x="2182170" y="832486"/>
                  <a:ext cx="683686" cy="72480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Gerader Verbinder 894"/>
                <p:cNvCxnSpPr/>
                <p:nvPr/>
              </p:nvCxnSpPr>
              <p:spPr>
                <a:xfrm>
                  <a:off x="543836" y="3349921"/>
                  <a:ext cx="5225997" cy="7466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Gerader Verbinder 895"/>
                <p:cNvCxnSpPr/>
                <p:nvPr/>
              </p:nvCxnSpPr>
              <p:spPr>
                <a:xfrm flipH="1">
                  <a:off x="6701200" y="3429000"/>
                  <a:ext cx="812678" cy="12340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8" name="Gerader Verbinder 897"/>
                <p:cNvCxnSpPr/>
                <p:nvPr/>
              </p:nvCxnSpPr>
              <p:spPr>
                <a:xfrm flipH="1">
                  <a:off x="7565239" y="3258546"/>
                  <a:ext cx="2148410" cy="179018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7" name="Gerader Verbinder 906"/>
                <p:cNvCxnSpPr/>
                <p:nvPr/>
              </p:nvCxnSpPr>
              <p:spPr>
                <a:xfrm>
                  <a:off x="5769833" y="2756300"/>
                  <a:ext cx="18903" cy="1321440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8" name="Gerader Verbinder 907"/>
                <p:cNvCxnSpPr/>
                <p:nvPr/>
              </p:nvCxnSpPr>
              <p:spPr>
                <a:xfrm flipH="1" flipV="1">
                  <a:off x="5779251" y="2930063"/>
                  <a:ext cx="1763557" cy="498937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Gerader Verbinder 908"/>
                <p:cNvCxnSpPr/>
                <p:nvPr/>
              </p:nvCxnSpPr>
              <p:spPr>
                <a:xfrm flipH="1" flipV="1">
                  <a:off x="2180357" y="1572054"/>
                  <a:ext cx="3598894" cy="1349344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75" name="Gerader Verbinder 874"/>
            <p:cNvCxnSpPr/>
            <p:nvPr/>
          </p:nvCxnSpPr>
          <p:spPr>
            <a:xfrm flipH="1" flipV="1">
              <a:off x="6696573" y="4586535"/>
              <a:ext cx="1815140" cy="130086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Gerader Verbinder 875"/>
            <p:cNvCxnSpPr/>
            <p:nvPr/>
          </p:nvCxnSpPr>
          <p:spPr>
            <a:xfrm flipH="1">
              <a:off x="9731724" y="2865166"/>
              <a:ext cx="1279344" cy="393380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Gerader Verbinder 876"/>
            <p:cNvCxnSpPr/>
            <p:nvPr/>
          </p:nvCxnSpPr>
          <p:spPr>
            <a:xfrm flipH="1">
              <a:off x="842084" y="2154499"/>
              <a:ext cx="65749" cy="124278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5" name="Gruppieren 1084"/>
          <p:cNvGrpSpPr/>
          <p:nvPr/>
        </p:nvGrpSpPr>
        <p:grpSpPr>
          <a:xfrm>
            <a:off x="4251806" y="3291670"/>
            <a:ext cx="2449097" cy="1203120"/>
            <a:chOff x="4251806" y="3291670"/>
            <a:chExt cx="2449097" cy="1203120"/>
          </a:xfrm>
        </p:grpSpPr>
        <p:sp>
          <p:nvSpPr>
            <p:cNvPr id="1086" name="Pfeil nach rechts 1085"/>
            <p:cNvSpPr/>
            <p:nvPr/>
          </p:nvSpPr>
          <p:spPr>
            <a:xfrm rot="479517">
              <a:off x="4251806" y="3842202"/>
              <a:ext cx="540000" cy="144000"/>
            </a:xfrm>
            <a:prstGeom prst="rightArrow">
              <a:avLst/>
            </a:prstGeom>
            <a:solidFill>
              <a:schemeClr val="accent3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8" name="Pfeil nach rechts 1087"/>
            <p:cNvSpPr/>
            <p:nvPr/>
          </p:nvSpPr>
          <p:spPr>
            <a:xfrm rot="12448262">
              <a:off x="6160903" y="4350790"/>
              <a:ext cx="540000" cy="144000"/>
            </a:xfrm>
            <a:prstGeom prst="rightArrow">
              <a:avLst/>
            </a:prstGeom>
            <a:solidFill>
              <a:schemeClr val="accent3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0" name="Pfeil nach rechts 1089"/>
            <p:cNvSpPr/>
            <p:nvPr/>
          </p:nvSpPr>
          <p:spPr>
            <a:xfrm rot="5400000">
              <a:off x="5513747" y="3489670"/>
              <a:ext cx="540000" cy="144000"/>
            </a:xfrm>
            <a:prstGeom prst="rightArrow">
              <a:avLst/>
            </a:prstGeom>
            <a:solidFill>
              <a:schemeClr val="accent3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91" name="Gruppieren 1090"/>
          <p:cNvGrpSpPr/>
          <p:nvPr/>
        </p:nvGrpSpPr>
        <p:grpSpPr>
          <a:xfrm>
            <a:off x="4811165" y="3442930"/>
            <a:ext cx="1350712" cy="1015084"/>
            <a:chOff x="5824127" y="1787360"/>
            <a:chExt cx="1350712" cy="1015084"/>
          </a:xfrm>
        </p:grpSpPr>
        <p:sp>
          <p:nvSpPr>
            <p:cNvPr id="1102" name="Pfeil nach rechts 1101"/>
            <p:cNvSpPr/>
            <p:nvPr/>
          </p:nvSpPr>
          <p:spPr>
            <a:xfrm rot="3730677">
              <a:off x="5898446" y="2493720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3" name="Pfeil nach rechts 1102"/>
            <p:cNvSpPr/>
            <p:nvPr/>
          </p:nvSpPr>
          <p:spPr>
            <a:xfrm>
              <a:off x="6850839" y="2371354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4" name="Pfeil nach rechts 1103"/>
            <p:cNvSpPr/>
            <p:nvPr/>
          </p:nvSpPr>
          <p:spPr>
            <a:xfrm rot="4273857">
              <a:off x="6720786" y="2586444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5" name="Pfeil nach rechts 1104"/>
            <p:cNvSpPr/>
            <p:nvPr/>
          </p:nvSpPr>
          <p:spPr>
            <a:xfrm rot="15551502">
              <a:off x="5716127" y="1895360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930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Gruppieren 1087"/>
          <p:cNvGrpSpPr/>
          <p:nvPr/>
        </p:nvGrpSpPr>
        <p:grpSpPr>
          <a:xfrm>
            <a:off x="580245" y="1172389"/>
            <a:ext cx="10412299" cy="5386811"/>
            <a:chOff x="580245" y="1172389"/>
            <a:chExt cx="10412299" cy="5386811"/>
          </a:xfrm>
        </p:grpSpPr>
        <p:grpSp>
          <p:nvGrpSpPr>
            <p:cNvPr id="1090" name="Gruppieren 1089"/>
            <p:cNvGrpSpPr/>
            <p:nvPr/>
          </p:nvGrpSpPr>
          <p:grpSpPr>
            <a:xfrm>
              <a:off x="580245" y="1172389"/>
              <a:ext cx="10412299" cy="5386811"/>
              <a:chOff x="580245" y="1172389"/>
              <a:chExt cx="10412299" cy="5386811"/>
            </a:xfrm>
          </p:grpSpPr>
          <p:cxnSp>
            <p:nvCxnSpPr>
              <p:cNvPr id="1102" name="Gerader Verbinder 1101"/>
              <p:cNvCxnSpPr/>
              <p:nvPr/>
            </p:nvCxnSpPr>
            <p:spPr>
              <a:xfrm flipH="1">
                <a:off x="6000750" y="4621591"/>
                <a:ext cx="298" cy="7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Gerader Verbinder 1102"/>
              <p:cNvCxnSpPr/>
              <p:nvPr/>
            </p:nvCxnSpPr>
            <p:spPr>
              <a:xfrm flipH="1" flipV="1">
                <a:off x="4903156" y="3967258"/>
                <a:ext cx="623268" cy="9782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Gerader Verbinder 1103"/>
              <p:cNvCxnSpPr/>
              <p:nvPr/>
            </p:nvCxnSpPr>
            <p:spPr>
              <a:xfrm flipH="1">
                <a:off x="7222636" y="2839302"/>
                <a:ext cx="538209" cy="1551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Gerader Verbinder 1104"/>
              <p:cNvCxnSpPr/>
              <p:nvPr/>
            </p:nvCxnSpPr>
            <p:spPr>
              <a:xfrm flipV="1">
                <a:off x="6786173" y="4400927"/>
                <a:ext cx="441474" cy="9804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Gerader Verbinder 1105"/>
              <p:cNvCxnSpPr/>
              <p:nvPr/>
            </p:nvCxnSpPr>
            <p:spPr>
              <a:xfrm flipV="1">
                <a:off x="6153388" y="5354874"/>
                <a:ext cx="634001" cy="247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7" name="Gerader Verbinder 1106"/>
              <p:cNvCxnSpPr/>
              <p:nvPr/>
            </p:nvCxnSpPr>
            <p:spPr>
              <a:xfrm flipH="1" flipV="1">
                <a:off x="9729051" y="3242540"/>
                <a:ext cx="91910" cy="49202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8" name="Gerader Verbinder 1107"/>
              <p:cNvCxnSpPr/>
              <p:nvPr/>
            </p:nvCxnSpPr>
            <p:spPr>
              <a:xfrm>
                <a:off x="6007564" y="4661582"/>
                <a:ext cx="689009" cy="6275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9" name="Gerader Verbinder 1108"/>
              <p:cNvCxnSpPr/>
              <p:nvPr/>
            </p:nvCxnSpPr>
            <p:spPr>
              <a:xfrm>
                <a:off x="5830950" y="4069320"/>
                <a:ext cx="658625" cy="2198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0" name="Gerader Verbinder 1109"/>
              <p:cNvCxnSpPr/>
              <p:nvPr/>
            </p:nvCxnSpPr>
            <p:spPr>
              <a:xfrm flipV="1">
                <a:off x="6425302" y="3631629"/>
                <a:ext cx="98986" cy="3516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Gerader Verbinder 1110"/>
              <p:cNvCxnSpPr/>
              <p:nvPr/>
            </p:nvCxnSpPr>
            <p:spPr>
              <a:xfrm flipH="1">
                <a:off x="5783804" y="2411751"/>
                <a:ext cx="1556741" cy="51279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2" name="Gerader Verbinder 1111"/>
              <p:cNvCxnSpPr/>
              <p:nvPr/>
            </p:nvCxnSpPr>
            <p:spPr>
              <a:xfrm flipV="1">
                <a:off x="5526424" y="4662698"/>
                <a:ext cx="441988" cy="1300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3" name="Gerader Verbinder 1112"/>
              <p:cNvCxnSpPr/>
              <p:nvPr/>
            </p:nvCxnSpPr>
            <p:spPr>
              <a:xfrm flipH="1" flipV="1">
                <a:off x="4736013" y="3031377"/>
                <a:ext cx="159094" cy="62215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4" name="Gerader Verbinder 1113"/>
              <p:cNvCxnSpPr/>
              <p:nvPr/>
            </p:nvCxnSpPr>
            <p:spPr>
              <a:xfrm flipH="1" flipV="1">
                <a:off x="4907317" y="3785911"/>
                <a:ext cx="21768" cy="17493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Gerader Verbinder 1114"/>
              <p:cNvCxnSpPr/>
              <p:nvPr/>
            </p:nvCxnSpPr>
            <p:spPr>
              <a:xfrm flipH="1" flipV="1">
                <a:off x="5803566" y="4112274"/>
                <a:ext cx="175241" cy="4991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Gerader Verbinder 1120"/>
              <p:cNvCxnSpPr/>
              <p:nvPr/>
            </p:nvCxnSpPr>
            <p:spPr>
              <a:xfrm flipH="1" flipV="1">
                <a:off x="5526424" y="4945536"/>
                <a:ext cx="541312" cy="7493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Gerader Verbinder 1124"/>
              <p:cNvCxnSpPr/>
              <p:nvPr/>
            </p:nvCxnSpPr>
            <p:spPr>
              <a:xfrm flipH="1" flipV="1">
                <a:off x="6346045" y="4053312"/>
                <a:ext cx="851028" cy="325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Gerader Verbinder 1134"/>
              <p:cNvCxnSpPr/>
              <p:nvPr/>
            </p:nvCxnSpPr>
            <p:spPr>
              <a:xfrm flipH="1">
                <a:off x="2256733" y="3012688"/>
                <a:ext cx="2448551" cy="12894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Gerader Verbinder 1135"/>
              <p:cNvCxnSpPr/>
              <p:nvPr/>
            </p:nvCxnSpPr>
            <p:spPr>
              <a:xfrm flipH="1">
                <a:off x="1732962" y="4454918"/>
                <a:ext cx="371019" cy="97324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Gerader Verbinder 1136"/>
              <p:cNvCxnSpPr/>
              <p:nvPr/>
            </p:nvCxnSpPr>
            <p:spPr>
              <a:xfrm flipH="1" flipV="1">
                <a:off x="1831975" y="5516563"/>
                <a:ext cx="1271501" cy="4296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Gerader Verbinder 1137"/>
              <p:cNvCxnSpPr/>
              <p:nvPr/>
            </p:nvCxnSpPr>
            <p:spPr>
              <a:xfrm flipH="1" flipV="1">
                <a:off x="2256733" y="4454918"/>
                <a:ext cx="878379" cy="102823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Gerader Verbinder 1138"/>
              <p:cNvCxnSpPr/>
              <p:nvPr/>
            </p:nvCxnSpPr>
            <p:spPr>
              <a:xfrm flipH="1">
                <a:off x="3322887" y="4869160"/>
                <a:ext cx="2019149" cy="66180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Gerader Verbinder 1139"/>
              <p:cNvCxnSpPr/>
              <p:nvPr/>
            </p:nvCxnSpPr>
            <p:spPr>
              <a:xfrm flipH="1">
                <a:off x="3211488" y="3776252"/>
                <a:ext cx="20662" cy="16752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Gerader Verbinder 1140"/>
              <p:cNvCxnSpPr/>
              <p:nvPr/>
            </p:nvCxnSpPr>
            <p:spPr>
              <a:xfrm flipH="1" flipV="1">
                <a:off x="7499464" y="2436285"/>
                <a:ext cx="266657" cy="40301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Gerader Verbinder 1141"/>
              <p:cNvCxnSpPr/>
              <p:nvPr/>
            </p:nvCxnSpPr>
            <p:spPr>
              <a:xfrm flipV="1">
                <a:off x="6605437" y="2401300"/>
                <a:ext cx="762025" cy="10614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Gerader Verbinder 1142"/>
              <p:cNvCxnSpPr/>
              <p:nvPr/>
            </p:nvCxnSpPr>
            <p:spPr>
              <a:xfrm flipH="1" flipV="1">
                <a:off x="1425359" y="2023876"/>
                <a:ext cx="618195" cy="21572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Gerader Verbinder 1143"/>
              <p:cNvCxnSpPr/>
              <p:nvPr/>
            </p:nvCxnSpPr>
            <p:spPr>
              <a:xfrm>
                <a:off x="1360909" y="1442845"/>
                <a:ext cx="142615" cy="1066483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Gerader Verbinder 1144"/>
              <p:cNvCxnSpPr/>
              <p:nvPr/>
            </p:nvCxnSpPr>
            <p:spPr>
              <a:xfrm flipH="1">
                <a:off x="2408676" y="1326840"/>
                <a:ext cx="113115" cy="26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Gerader Verbinder 1145"/>
              <p:cNvCxnSpPr/>
              <p:nvPr/>
            </p:nvCxnSpPr>
            <p:spPr>
              <a:xfrm flipH="1" flipV="1">
                <a:off x="4147759" y="2317411"/>
                <a:ext cx="586992" cy="69527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Gerader Verbinder 1146"/>
              <p:cNvCxnSpPr/>
              <p:nvPr/>
            </p:nvCxnSpPr>
            <p:spPr>
              <a:xfrm flipH="1" flipV="1">
                <a:off x="2052152" y="2240868"/>
                <a:ext cx="2099632" cy="60702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Gerader Verbinder 1147"/>
              <p:cNvCxnSpPr/>
              <p:nvPr/>
            </p:nvCxnSpPr>
            <p:spPr>
              <a:xfrm flipV="1">
                <a:off x="4717027" y="2907802"/>
                <a:ext cx="1071709" cy="895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9" name="Gerader Verbinder 1148"/>
              <p:cNvCxnSpPr/>
              <p:nvPr/>
            </p:nvCxnSpPr>
            <p:spPr>
              <a:xfrm flipH="1" flipV="1">
                <a:off x="2045081" y="2240868"/>
                <a:ext cx="135276" cy="22456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0" name="Gerader Verbinder 1149"/>
              <p:cNvCxnSpPr/>
              <p:nvPr/>
            </p:nvCxnSpPr>
            <p:spPr>
              <a:xfrm flipH="1" flipV="1">
                <a:off x="7795568" y="2879144"/>
                <a:ext cx="1885024" cy="37021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1" name="Gerader Verbinder 1150"/>
              <p:cNvCxnSpPr/>
              <p:nvPr/>
            </p:nvCxnSpPr>
            <p:spPr>
              <a:xfrm flipH="1">
                <a:off x="7243979" y="3780730"/>
                <a:ext cx="2501827" cy="6095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2" name="Gerader Verbinder 1151"/>
              <p:cNvCxnSpPr/>
              <p:nvPr/>
            </p:nvCxnSpPr>
            <p:spPr>
              <a:xfrm>
                <a:off x="9847648" y="3780730"/>
                <a:ext cx="1144896" cy="3479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3" name="Gerader Verbinder 1152"/>
              <p:cNvCxnSpPr/>
              <p:nvPr/>
            </p:nvCxnSpPr>
            <p:spPr>
              <a:xfrm flipH="1">
                <a:off x="9410153" y="3769759"/>
                <a:ext cx="386574" cy="9305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4" name="Gerader Verbinder 1153"/>
              <p:cNvCxnSpPr/>
              <p:nvPr/>
            </p:nvCxnSpPr>
            <p:spPr>
              <a:xfrm>
                <a:off x="6786173" y="5382605"/>
                <a:ext cx="1112682" cy="50479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5" name="Gerader Verbinder 1154"/>
              <p:cNvCxnSpPr/>
              <p:nvPr/>
            </p:nvCxnSpPr>
            <p:spPr>
              <a:xfrm>
                <a:off x="6101669" y="5662126"/>
                <a:ext cx="536908" cy="89707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6" name="Gerader Verbinder 1155"/>
              <p:cNvCxnSpPr/>
              <p:nvPr/>
            </p:nvCxnSpPr>
            <p:spPr>
              <a:xfrm>
                <a:off x="7148017" y="1283643"/>
                <a:ext cx="279797" cy="10747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Gerader Verbinder 1156"/>
              <p:cNvCxnSpPr/>
              <p:nvPr/>
            </p:nvCxnSpPr>
            <p:spPr>
              <a:xfrm flipV="1">
                <a:off x="2652772" y="1172389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8" name="Gerader Verbinder 1157"/>
              <p:cNvCxnSpPr/>
              <p:nvPr/>
            </p:nvCxnSpPr>
            <p:spPr>
              <a:xfrm flipV="1">
                <a:off x="1024139" y="5521738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Gerader Verbinder 1158"/>
              <p:cNvCxnSpPr/>
              <p:nvPr/>
            </p:nvCxnSpPr>
            <p:spPr>
              <a:xfrm>
                <a:off x="806242" y="5017746"/>
                <a:ext cx="841345" cy="422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Gerader Verbinder 1159"/>
              <p:cNvCxnSpPr/>
              <p:nvPr/>
            </p:nvCxnSpPr>
            <p:spPr>
              <a:xfrm flipH="1">
                <a:off x="1517779" y="2234895"/>
                <a:ext cx="510710" cy="27201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Gerader Verbinder 1160"/>
              <p:cNvCxnSpPr/>
              <p:nvPr/>
            </p:nvCxnSpPr>
            <p:spPr>
              <a:xfrm>
                <a:off x="580245" y="1218828"/>
                <a:ext cx="771811" cy="22175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1" name="Gerader Verbinder 1090"/>
            <p:cNvCxnSpPr/>
            <p:nvPr/>
          </p:nvCxnSpPr>
          <p:spPr>
            <a:xfrm flipV="1">
              <a:off x="4147759" y="1352182"/>
              <a:ext cx="417615" cy="949388"/>
            </a:xfrm>
            <a:prstGeom prst="line">
              <a:avLst/>
            </a:prstGeom>
            <a:ln w="38100" cmpd="dbl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Energiefluss mit </a:t>
            </a:r>
            <a:r>
              <a:rPr lang="de-DE" dirty="0" err="1">
                <a:solidFill>
                  <a:schemeClr val="tx1"/>
                </a:solidFill>
              </a:rPr>
              <a:t>konv</a:t>
            </a:r>
            <a:r>
              <a:rPr lang="de-DE" dirty="0">
                <a:solidFill>
                  <a:schemeClr val="tx1"/>
                </a:solidFill>
              </a:rPr>
              <a:t>. Erzeugung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043009" y="312738"/>
            <a:ext cx="4160113" cy="197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Verbraucher (Städte und Industrie)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FF0000"/>
                </a:solidFill>
              </a:rPr>
              <a:t>Konventionelle (Groß-) Kraftwerke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1C884F"/>
                </a:solidFill>
              </a:rPr>
              <a:t>Einspeisung durch reg. Energien</a:t>
            </a:r>
          </a:p>
          <a:p>
            <a:pPr algn="l">
              <a:lnSpc>
                <a:spcPct val="97000"/>
              </a:lnSpc>
            </a:pPr>
            <a:endParaRPr lang="de-DE" b="1" dirty="0">
              <a:solidFill>
                <a:srgbClr val="1C884F"/>
              </a:solidFill>
            </a:endParaRP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FF7D7D"/>
                </a:solidFill>
              </a:rPr>
              <a:t>380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7030A0"/>
                </a:solidFill>
              </a:rPr>
              <a:t>110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Mittel- und Niederspannung</a:t>
            </a:r>
          </a:p>
        </p:txBody>
      </p:sp>
      <p:grpSp>
        <p:nvGrpSpPr>
          <p:cNvPr id="1101" name="Gruppieren 1100"/>
          <p:cNvGrpSpPr/>
          <p:nvPr/>
        </p:nvGrpSpPr>
        <p:grpSpPr>
          <a:xfrm>
            <a:off x="384436" y="923658"/>
            <a:ext cx="10349373" cy="5297627"/>
            <a:chOff x="384436" y="923658"/>
            <a:chExt cx="10349373" cy="5297627"/>
          </a:xfrm>
        </p:grpSpPr>
        <p:cxnSp>
          <p:nvCxnSpPr>
            <p:cNvPr id="356" name="Gerader Verbinder 355"/>
            <p:cNvCxnSpPr/>
            <p:nvPr/>
          </p:nvCxnSpPr>
          <p:spPr>
            <a:xfrm>
              <a:off x="5242389" y="5084911"/>
              <a:ext cx="79759" cy="16664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Gerader Verbinder 916"/>
            <p:cNvCxnSpPr/>
            <p:nvPr/>
          </p:nvCxnSpPr>
          <p:spPr>
            <a:xfrm flipH="1" flipV="1">
              <a:off x="5022074" y="3872466"/>
              <a:ext cx="230915" cy="3504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Gerader Verbinder 917"/>
            <p:cNvCxnSpPr/>
            <p:nvPr/>
          </p:nvCxnSpPr>
          <p:spPr>
            <a:xfrm flipV="1">
              <a:off x="5165874" y="3842732"/>
              <a:ext cx="68320" cy="4685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Gerader Verbinder 918"/>
            <p:cNvCxnSpPr/>
            <p:nvPr/>
          </p:nvCxnSpPr>
          <p:spPr>
            <a:xfrm>
              <a:off x="5271755" y="3434874"/>
              <a:ext cx="85118" cy="11902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Gerader Verbinder 960"/>
            <p:cNvCxnSpPr/>
            <p:nvPr/>
          </p:nvCxnSpPr>
          <p:spPr>
            <a:xfrm>
              <a:off x="5065201" y="4537429"/>
              <a:ext cx="324514" cy="29607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Gerader Verbinder 961"/>
            <p:cNvCxnSpPr/>
            <p:nvPr/>
          </p:nvCxnSpPr>
          <p:spPr>
            <a:xfrm flipH="1">
              <a:off x="5224527" y="4533755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Gerader Verbinder 962"/>
            <p:cNvCxnSpPr/>
            <p:nvPr/>
          </p:nvCxnSpPr>
          <p:spPr>
            <a:xfrm flipH="1" flipV="1">
              <a:off x="5254419" y="4617856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Gerader Verbinder 963"/>
            <p:cNvCxnSpPr/>
            <p:nvPr/>
          </p:nvCxnSpPr>
          <p:spPr>
            <a:xfrm flipH="1">
              <a:off x="5000773" y="4717198"/>
              <a:ext cx="255685" cy="8321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Gerader Verbinder 973"/>
            <p:cNvCxnSpPr>
              <a:stCxn id="39" idx="6"/>
            </p:cNvCxnSpPr>
            <p:nvPr/>
          </p:nvCxnSpPr>
          <p:spPr>
            <a:xfrm>
              <a:off x="4954347" y="3040885"/>
              <a:ext cx="423153" cy="28518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Gerader Verbinder 974"/>
            <p:cNvCxnSpPr/>
            <p:nvPr/>
          </p:nvCxnSpPr>
          <p:spPr>
            <a:xfrm flipH="1">
              <a:off x="5212312" y="3026322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Gerader Verbinder 975"/>
            <p:cNvCxnSpPr/>
            <p:nvPr/>
          </p:nvCxnSpPr>
          <p:spPr>
            <a:xfrm flipH="1" flipV="1">
              <a:off x="5242204" y="3110423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0" name="Gruppieren 1099"/>
            <p:cNvGrpSpPr/>
            <p:nvPr/>
          </p:nvGrpSpPr>
          <p:grpSpPr>
            <a:xfrm>
              <a:off x="384436" y="923658"/>
              <a:ext cx="10349373" cy="5297627"/>
              <a:chOff x="384436" y="923658"/>
              <a:chExt cx="10349373" cy="5297627"/>
            </a:xfrm>
          </p:grpSpPr>
          <p:grpSp>
            <p:nvGrpSpPr>
              <p:cNvPr id="1099" name="Gruppieren 1098"/>
              <p:cNvGrpSpPr/>
              <p:nvPr/>
            </p:nvGrpSpPr>
            <p:grpSpPr>
              <a:xfrm>
                <a:off x="384436" y="923658"/>
                <a:ext cx="4797590" cy="5056316"/>
                <a:chOff x="384436" y="923658"/>
                <a:chExt cx="4797590" cy="5056316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3269150" y="5622077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>
                  <a:off x="3278998" y="5631110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 flipV="1">
                  <a:off x="3535234" y="5622015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>
                  <a:off x="3693537" y="555468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r Verbinder 315"/>
                <p:cNvCxnSpPr/>
                <p:nvPr/>
              </p:nvCxnSpPr>
              <p:spPr>
                <a:xfrm flipH="1">
                  <a:off x="3640666" y="573755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r Verbinder 316"/>
                <p:cNvCxnSpPr>
                  <a:endCxn id="19" idx="7"/>
                </p:cNvCxnSpPr>
                <p:nvPr/>
              </p:nvCxnSpPr>
              <p:spPr>
                <a:xfrm flipH="1">
                  <a:off x="3341994" y="5734281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426686" y="5806921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 flipH="1" flipV="1">
                  <a:off x="3411334" y="5759274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>
                  <a:endCxn id="17" idx="3"/>
                </p:cNvCxnSpPr>
                <p:nvPr/>
              </p:nvCxnSpPr>
              <p:spPr>
                <a:xfrm flipV="1">
                  <a:off x="2988720" y="5635905"/>
                  <a:ext cx="146392" cy="8965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/>
                <p:cNvCxnSpPr/>
                <p:nvPr/>
              </p:nvCxnSpPr>
              <p:spPr>
                <a:xfrm>
                  <a:off x="2995774" y="5734281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/>
                <p:cNvCxnSpPr/>
                <p:nvPr/>
              </p:nvCxnSpPr>
              <p:spPr>
                <a:xfrm flipH="1">
                  <a:off x="3068618" y="5846485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/>
                <p:cNvCxnSpPr/>
                <p:nvPr/>
              </p:nvCxnSpPr>
              <p:spPr>
                <a:xfrm flipH="1" flipV="1">
                  <a:off x="3137958" y="5871478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643286" y="571938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835548" y="575531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>
                  <a:endCxn id="86" idx="0"/>
                </p:cNvCxnSpPr>
                <p:nvPr/>
              </p:nvCxnSpPr>
              <p:spPr>
                <a:xfrm>
                  <a:off x="4148790" y="5279101"/>
                  <a:ext cx="181490" cy="2306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/>
                <p:cNvCxnSpPr>
                  <a:endCxn id="85" idx="1"/>
                </p:cNvCxnSpPr>
                <p:nvPr/>
              </p:nvCxnSpPr>
              <p:spPr>
                <a:xfrm>
                  <a:off x="4722710" y="5095459"/>
                  <a:ext cx="6965" cy="330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4940019" y="5489062"/>
                  <a:ext cx="110363" cy="1865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>
                  <a:stCxn id="84" idx="1"/>
                </p:cNvCxnSpPr>
                <p:nvPr/>
              </p:nvCxnSpPr>
              <p:spPr>
                <a:xfrm flipH="1" flipV="1">
                  <a:off x="4725500" y="5093237"/>
                  <a:ext cx="177656" cy="32307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 flipV="1">
                  <a:off x="4096528" y="558348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>
                  <a:stCxn id="85" idx="2"/>
                </p:cNvCxnSpPr>
                <p:nvPr/>
              </p:nvCxnSpPr>
              <p:spPr>
                <a:xfrm flipH="1">
                  <a:off x="4632913" y="5454754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/>
                <p:cNvCxnSpPr/>
                <p:nvPr/>
              </p:nvCxnSpPr>
              <p:spPr>
                <a:xfrm>
                  <a:off x="4268364" y="562457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/>
                <p:cNvCxnSpPr/>
                <p:nvPr/>
              </p:nvCxnSpPr>
              <p:spPr>
                <a:xfrm flipH="1" flipV="1">
                  <a:off x="4308243" y="57342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/>
                <p:cNvCxnSpPr/>
                <p:nvPr/>
              </p:nvCxnSpPr>
              <p:spPr>
                <a:xfrm flipH="1" flipV="1">
                  <a:off x="4152696" y="575355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/>
                <p:cNvCxnSpPr/>
                <p:nvPr/>
              </p:nvCxnSpPr>
              <p:spPr>
                <a:xfrm flipH="1" flipV="1">
                  <a:off x="4085519" y="570597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r Verbinder 357"/>
                <p:cNvCxnSpPr/>
                <p:nvPr/>
              </p:nvCxnSpPr>
              <p:spPr>
                <a:xfrm>
                  <a:off x="4677761" y="55779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Gerader Verbinder 358"/>
                <p:cNvCxnSpPr/>
                <p:nvPr/>
              </p:nvCxnSpPr>
              <p:spPr>
                <a:xfrm flipH="1" flipV="1">
                  <a:off x="4717640" y="56876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Gerader Verbinder 359"/>
                <p:cNvCxnSpPr/>
                <p:nvPr/>
              </p:nvCxnSpPr>
              <p:spPr>
                <a:xfrm flipV="1">
                  <a:off x="4858474" y="5570468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Gerader Verbinder 360"/>
                <p:cNvCxnSpPr/>
                <p:nvPr/>
              </p:nvCxnSpPr>
              <p:spPr>
                <a:xfrm flipH="1" flipV="1">
                  <a:off x="4868850" y="579612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Gerader Verbinder 361"/>
                <p:cNvCxnSpPr/>
                <p:nvPr/>
              </p:nvCxnSpPr>
              <p:spPr>
                <a:xfrm flipH="1" flipV="1">
                  <a:off x="4907325" y="574456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/>
                <p:cNvCxnSpPr>
                  <a:stCxn id="102" idx="1"/>
                </p:cNvCxnSpPr>
                <p:nvPr/>
              </p:nvCxnSpPr>
              <p:spPr>
                <a:xfrm flipH="1" flipV="1">
                  <a:off x="5156138" y="4949596"/>
                  <a:ext cx="25888" cy="615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/>
                <p:cNvCxnSpPr/>
                <p:nvPr/>
              </p:nvCxnSpPr>
              <p:spPr>
                <a:xfrm flipV="1">
                  <a:off x="5037483" y="4954691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/>
                <p:cNvCxnSpPr/>
                <p:nvPr/>
              </p:nvCxnSpPr>
              <p:spPr>
                <a:xfrm flipH="1" flipV="1">
                  <a:off x="5047859" y="5180351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Gerader Verbinder 369"/>
                <p:cNvCxnSpPr/>
                <p:nvPr/>
              </p:nvCxnSpPr>
              <p:spPr>
                <a:xfrm flipH="1" flipV="1">
                  <a:off x="5086334" y="51287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Gerader Verbinder 370"/>
                <p:cNvCxnSpPr/>
                <p:nvPr/>
              </p:nvCxnSpPr>
              <p:spPr>
                <a:xfrm flipV="1">
                  <a:off x="4045433" y="527094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Gerader Verbinder 371"/>
                <p:cNvCxnSpPr/>
                <p:nvPr/>
              </p:nvCxnSpPr>
              <p:spPr>
                <a:xfrm flipH="1" flipV="1">
                  <a:off x="4055809" y="549660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Gerader Verbinder 372"/>
                <p:cNvCxnSpPr/>
                <p:nvPr/>
              </p:nvCxnSpPr>
              <p:spPr>
                <a:xfrm flipH="1" flipV="1">
                  <a:off x="4094284" y="54450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r Verbinder 410"/>
                <p:cNvCxnSpPr/>
                <p:nvPr/>
              </p:nvCxnSpPr>
              <p:spPr>
                <a:xfrm flipH="1" flipV="1">
                  <a:off x="4776272" y="51571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Gerader Verbinder 475"/>
                <p:cNvCxnSpPr/>
                <p:nvPr/>
              </p:nvCxnSpPr>
              <p:spPr>
                <a:xfrm flipV="1">
                  <a:off x="3878583" y="472923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Gerader Verbinder 476"/>
                <p:cNvCxnSpPr/>
                <p:nvPr/>
              </p:nvCxnSpPr>
              <p:spPr>
                <a:xfrm>
                  <a:off x="4050419" y="477032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Gerader Verbinder 477"/>
                <p:cNvCxnSpPr/>
                <p:nvPr/>
              </p:nvCxnSpPr>
              <p:spPr>
                <a:xfrm flipH="1" flipV="1">
                  <a:off x="4090298" y="48800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Gerader Verbinder 478"/>
                <p:cNvCxnSpPr/>
                <p:nvPr/>
              </p:nvCxnSpPr>
              <p:spPr>
                <a:xfrm flipH="1" flipV="1">
                  <a:off x="3934751" y="48993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Gerader Verbinder 479"/>
                <p:cNvCxnSpPr/>
                <p:nvPr/>
              </p:nvCxnSpPr>
              <p:spPr>
                <a:xfrm flipH="1" flipV="1">
                  <a:off x="3867574" y="485173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Gerader Verbinder 480"/>
                <p:cNvCxnSpPr/>
                <p:nvPr/>
              </p:nvCxnSpPr>
              <p:spPr>
                <a:xfrm flipV="1">
                  <a:off x="1991420" y="500663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>
                  <a:off x="2163256" y="504772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 flipH="1" flipV="1">
                  <a:off x="2203135" y="51574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H="1" flipV="1">
                  <a:off x="2047588" y="517670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r Verbinder 484"/>
                <p:cNvCxnSpPr/>
                <p:nvPr/>
              </p:nvCxnSpPr>
              <p:spPr>
                <a:xfrm flipH="1" flipV="1">
                  <a:off x="1980411" y="512912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Gerader Verbinder 490"/>
                <p:cNvCxnSpPr/>
                <p:nvPr/>
              </p:nvCxnSpPr>
              <p:spPr>
                <a:xfrm flipV="1">
                  <a:off x="3376107" y="4358593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Gerader Verbinder 491"/>
                <p:cNvCxnSpPr/>
                <p:nvPr/>
              </p:nvCxnSpPr>
              <p:spPr>
                <a:xfrm>
                  <a:off x="3547943" y="4399686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Gerader Verbinder 492"/>
                <p:cNvCxnSpPr/>
                <p:nvPr/>
              </p:nvCxnSpPr>
              <p:spPr>
                <a:xfrm flipH="1" flipV="1">
                  <a:off x="3587822" y="45093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Gerader Verbinder 493"/>
                <p:cNvCxnSpPr/>
                <p:nvPr/>
              </p:nvCxnSpPr>
              <p:spPr>
                <a:xfrm flipH="1" flipV="1">
                  <a:off x="3432275" y="452866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/>
                <p:cNvCxnSpPr/>
                <p:nvPr/>
              </p:nvCxnSpPr>
              <p:spPr>
                <a:xfrm flipH="1" flipV="1">
                  <a:off x="3365098" y="44810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/>
                <p:cNvCxnSpPr/>
                <p:nvPr/>
              </p:nvCxnSpPr>
              <p:spPr>
                <a:xfrm flipV="1">
                  <a:off x="2296065" y="348249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Gerader Verbinder 496"/>
                <p:cNvCxnSpPr/>
                <p:nvPr/>
              </p:nvCxnSpPr>
              <p:spPr>
                <a:xfrm>
                  <a:off x="2467901" y="352358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r Verbinder 497"/>
                <p:cNvCxnSpPr/>
                <p:nvPr/>
              </p:nvCxnSpPr>
              <p:spPr>
                <a:xfrm flipH="1" flipV="1">
                  <a:off x="2507780" y="363329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Gerader Verbinder 498"/>
                <p:cNvCxnSpPr/>
                <p:nvPr/>
              </p:nvCxnSpPr>
              <p:spPr>
                <a:xfrm flipH="1" flipV="1">
                  <a:off x="2352233" y="365256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Gerader Verbinder 499"/>
                <p:cNvCxnSpPr/>
                <p:nvPr/>
              </p:nvCxnSpPr>
              <p:spPr>
                <a:xfrm flipH="1" flipV="1">
                  <a:off x="2285056" y="360498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Gerader Verbinder 500"/>
                <p:cNvCxnSpPr/>
                <p:nvPr/>
              </p:nvCxnSpPr>
              <p:spPr>
                <a:xfrm flipV="1">
                  <a:off x="1444033" y="491223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Gerader Verbinder 501"/>
                <p:cNvCxnSpPr/>
                <p:nvPr/>
              </p:nvCxnSpPr>
              <p:spPr>
                <a:xfrm>
                  <a:off x="1615869" y="49533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Gerader Verbinder 502"/>
                <p:cNvCxnSpPr/>
                <p:nvPr/>
              </p:nvCxnSpPr>
              <p:spPr>
                <a:xfrm flipH="1" flipV="1">
                  <a:off x="1655748" y="50630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Gerader Verbinder 503"/>
                <p:cNvCxnSpPr/>
                <p:nvPr/>
              </p:nvCxnSpPr>
              <p:spPr>
                <a:xfrm flipH="1" flipV="1">
                  <a:off x="1500201" y="5082308"/>
                  <a:ext cx="72494" cy="731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r Verbinder 504"/>
                <p:cNvCxnSpPr/>
                <p:nvPr/>
              </p:nvCxnSpPr>
              <p:spPr>
                <a:xfrm flipH="1">
                  <a:off x="1433024" y="5015032"/>
                  <a:ext cx="50280" cy="196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r Verbinder 510"/>
                <p:cNvCxnSpPr/>
                <p:nvPr/>
              </p:nvCxnSpPr>
              <p:spPr>
                <a:xfrm flipV="1">
                  <a:off x="1445668" y="298099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Gerader Verbinder 511"/>
                <p:cNvCxnSpPr/>
                <p:nvPr/>
              </p:nvCxnSpPr>
              <p:spPr>
                <a:xfrm>
                  <a:off x="1617504" y="302209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Gerader Verbinder 512"/>
                <p:cNvCxnSpPr/>
                <p:nvPr/>
              </p:nvCxnSpPr>
              <p:spPr>
                <a:xfrm flipH="1" flipV="1">
                  <a:off x="1657383" y="313179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Gerader Verbinder 513"/>
                <p:cNvCxnSpPr/>
                <p:nvPr/>
              </p:nvCxnSpPr>
              <p:spPr>
                <a:xfrm flipH="1" flipV="1">
                  <a:off x="1501836" y="315107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Gerader Verbinder 514"/>
                <p:cNvCxnSpPr/>
                <p:nvPr/>
              </p:nvCxnSpPr>
              <p:spPr>
                <a:xfrm flipH="1" flipV="1">
                  <a:off x="1434659" y="310349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Gerader Verbinder 515"/>
                <p:cNvCxnSpPr/>
                <p:nvPr/>
              </p:nvCxnSpPr>
              <p:spPr>
                <a:xfrm flipV="1">
                  <a:off x="3959174" y="342700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Gerader Verbinder 516"/>
                <p:cNvCxnSpPr/>
                <p:nvPr/>
              </p:nvCxnSpPr>
              <p:spPr>
                <a:xfrm>
                  <a:off x="4131010" y="346810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Gerader Verbinder 517"/>
                <p:cNvCxnSpPr/>
                <p:nvPr/>
              </p:nvCxnSpPr>
              <p:spPr>
                <a:xfrm flipH="1" flipV="1">
                  <a:off x="4170889" y="357780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Gerader Verbinder 518"/>
                <p:cNvCxnSpPr/>
                <p:nvPr/>
              </p:nvCxnSpPr>
              <p:spPr>
                <a:xfrm flipH="1" flipV="1">
                  <a:off x="4015342" y="359708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Gerader Verbinder 519"/>
                <p:cNvCxnSpPr/>
                <p:nvPr/>
              </p:nvCxnSpPr>
              <p:spPr>
                <a:xfrm flipH="1" flipV="1">
                  <a:off x="3948165" y="354950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Gerader Verbinder 520"/>
                <p:cNvCxnSpPr/>
                <p:nvPr/>
              </p:nvCxnSpPr>
              <p:spPr>
                <a:xfrm flipV="1">
                  <a:off x="2347331" y="256674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Gerader Verbinder 521"/>
                <p:cNvCxnSpPr/>
                <p:nvPr/>
              </p:nvCxnSpPr>
              <p:spPr>
                <a:xfrm>
                  <a:off x="2519167" y="260784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Gerader Verbinder 522"/>
                <p:cNvCxnSpPr/>
                <p:nvPr/>
              </p:nvCxnSpPr>
              <p:spPr>
                <a:xfrm flipH="1" flipV="1">
                  <a:off x="2559046" y="271754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Gerader Verbinder 523"/>
                <p:cNvCxnSpPr/>
                <p:nvPr/>
              </p:nvCxnSpPr>
              <p:spPr>
                <a:xfrm flipH="1" flipV="1">
                  <a:off x="2403499" y="273682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Gerader Verbinder 524"/>
                <p:cNvCxnSpPr/>
                <p:nvPr/>
              </p:nvCxnSpPr>
              <p:spPr>
                <a:xfrm flipH="1" flipV="1">
                  <a:off x="2336322" y="268924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Gerader Verbinder 525"/>
                <p:cNvCxnSpPr/>
                <p:nvPr/>
              </p:nvCxnSpPr>
              <p:spPr>
                <a:xfrm flipV="1">
                  <a:off x="1596934" y="203538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Gerader Verbinder 526"/>
                <p:cNvCxnSpPr/>
                <p:nvPr/>
              </p:nvCxnSpPr>
              <p:spPr>
                <a:xfrm>
                  <a:off x="1768770" y="207647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Gerader Verbinder 527"/>
                <p:cNvCxnSpPr/>
                <p:nvPr/>
              </p:nvCxnSpPr>
              <p:spPr>
                <a:xfrm flipH="1" flipV="1">
                  <a:off x="1808649" y="218617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Gerader Verbinder 528"/>
                <p:cNvCxnSpPr/>
                <p:nvPr/>
              </p:nvCxnSpPr>
              <p:spPr>
                <a:xfrm flipH="1" flipV="1">
                  <a:off x="1653102" y="220545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Gerader Verbinder 529"/>
                <p:cNvCxnSpPr/>
                <p:nvPr/>
              </p:nvCxnSpPr>
              <p:spPr>
                <a:xfrm flipH="1" flipV="1">
                  <a:off x="1585925" y="215787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Gerader Verbinder 530"/>
                <p:cNvCxnSpPr/>
                <p:nvPr/>
              </p:nvCxnSpPr>
              <p:spPr>
                <a:xfrm flipV="1">
                  <a:off x="468684" y="176461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Gerader Verbinder 531"/>
                <p:cNvCxnSpPr/>
                <p:nvPr/>
              </p:nvCxnSpPr>
              <p:spPr>
                <a:xfrm>
                  <a:off x="640520" y="180570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Gerader Verbinder 532"/>
                <p:cNvCxnSpPr/>
                <p:nvPr/>
              </p:nvCxnSpPr>
              <p:spPr>
                <a:xfrm flipH="1" flipV="1">
                  <a:off x="680399" y="191540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Gerader Verbinder 533"/>
                <p:cNvCxnSpPr/>
                <p:nvPr/>
              </p:nvCxnSpPr>
              <p:spPr>
                <a:xfrm flipH="1" flipV="1">
                  <a:off x="524852" y="193468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Gerader Verbinder 534"/>
                <p:cNvCxnSpPr/>
                <p:nvPr/>
              </p:nvCxnSpPr>
              <p:spPr>
                <a:xfrm flipH="1" flipV="1">
                  <a:off x="457675" y="188710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Gerader Verbinder 535"/>
                <p:cNvCxnSpPr/>
                <p:nvPr/>
              </p:nvCxnSpPr>
              <p:spPr>
                <a:xfrm flipV="1">
                  <a:off x="2980786" y="1477423"/>
                  <a:ext cx="711950" cy="878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Gerader Verbinder 537"/>
                <p:cNvCxnSpPr/>
                <p:nvPr/>
              </p:nvCxnSpPr>
              <p:spPr>
                <a:xfrm flipV="1">
                  <a:off x="3135112" y="1301959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r Verbinder 539"/>
                <p:cNvCxnSpPr/>
                <p:nvPr/>
              </p:nvCxnSpPr>
              <p:spPr>
                <a:xfrm>
                  <a:off x="3303196" y="1549968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/>
                <p:cNvCxnSpPr>
                  <a:stCxn id="121" idx="5"/>
                </p:cNvCxnSpPr>
                <p:nvPr/>
              </p:nvCxnSpPr>
              <p:spPr>
                <a:xfrm>
                  <a:off x="2706179" y="1403216"/>
                  <a:ext cx="217205" cy="1559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/>
                <p:cNvCxnSpPr/>
                <p:nvPr/>
              </p:nvCxnSpPr>
              <p:spPr>
                <a:xfrm flipH="1">
                  <a:off x="2700810" y="1440657"/>
                  <a:ext cx="71119" cy="1913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/>
                <p:cNvCxnSpPr/>
                <p:nvPr/>
              </p:nvCxnSpPr>
              <p:spPr>
                <a:xfrm flipV="1">
                  <a:off x="2737565" y="1399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/>
                <p:cNvCxnSpPr/>
                <p:nvPr/>
              </p:nvCxnSpPr>
              <p:spPr>
                <a:xfrm flipV="1">
                  <a:off x="3332502" y="1401349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/>
                <p:cNvCxnSpPr/>
                <p:nvPr/>
              </p:nvCxnSpPr>
              <p:spPr>
                <a:xfrm>
                  <a:off x="3562368" y="150114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/>
                <p:cNvCxnSpPr/>
                <p:nvPr/>
              </p:nvCxnSpPr>
              <p:spPr>
                <a:xfrm flipH="1" flipV="1">
                  <a:off x="3341994" y="1597261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Gerader Verbinder 559"/>
                <p:cNvCxnSpPr/>
                <p:nvPr/>
              </p:nvCxnSpPr>
              <p:spPr>
                <a:xfrm>
                  <a:off x="3206154" y="1389987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r Verbinder 560"/>
                <p:cNvCxnSpPr>
                  <a:stCxn id="118" idx="7"/>
                </p:cNvCxnSpPr>
                <p:nvPr/>
              </p:nvCxnSpPr>
              <p:spPr>
                <a:xfrm flipV="1">
                  <a:off x="2030764" y="1099123"/>
                  <a:ext cx="537898" cy="563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Gerader Verbinder 561"/>
                <p:cNvCxnSpPr/>
                <p:nvPr/>
              </p:nvCxnSpPr>
              <p:spPr>
                <a:xfrm flipV="1">
                  <a:off x="2011038" y="92365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Gerader Verbinder 562"/>
                <p:cNvCxnSpPr/>
                <p:nvPr/>
              </p:nvCxnSpPr>
              <p:spPr>
                <a:xfrm>
                  <a:off x="2170382" y="1149097"/>
                  <a:ext cx="111961" cy="1819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r Verbinder 563"/>
                <p:cNvCxnSpPr/>
                <p:nvPr/>
              </p:nvCxnSpPr>
              <p:spPr>
                <a:xfrm flipV="1">
                  <a:off x="2208428" y="102304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Gerader Verbinder 564"/>
                <p:cNvCxnSpPr>
                  <a:endCxn id="121" idx="2"/>
                </p:cNvCxnSpPr>
                <p:nvPr/>
              </p:nvCxnSpPr>
              <p:spPr>
                <a:xfrm>
                  <a:off x="2438294" y="1122845"/>
                  <a:ext cx="83497" cy="2039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Gerader Verbinder 565"/>
                <p:cNvCxnSpPr>
                  <a:stCxn id="119" idx="1"/>
                </p:cNvCxnSpPr>
                <p:nvPr/>
              </p:nvCxnSpPr>
              <p:spPr>
                <a:xfrm flipH="1" flipV="1">
                  <a:off x="2200576" y="1190392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r Verbinder 566"/>
                <p:cNvCxnSpPr/>
                <p:nvPr/>
              </p:nvCxnSpPr>
              <p:spPr>
                <a:xfrm>
                  <a:off x="2082080" y="101168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Gerader Verbinder 572"/>
                <p:cNvCxnSpPr/>
                <p:nvPr/>
              </p:nvCxnSpPr>
              <p:spPr>
                <a:xfrm flipH="1">
                  <a:off x="1972419" y="1155863"/>
                  <a:ext cx="20151" cy="2086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Gerader Verbinder 575"/>
                <p:cNvCxnSpPr/>
                <p:nvPr/>
              </p:nvCxnSpPr>
              <p:spPr>
                <a:xfrm flipV="1">
                  <a:off x="1982939" y="129599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r Verbinder 576"/>
                <p:cNvCxnSpPr/>
                <p:nvPr/>
              </p:nvCxnSpPr>
              <p:spPr>
                <a:xfrm>
                  <a:off x="1891059" y="1271729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Gerader Verbinder 577"/>
                <p:cNvCxnSpPr/>
                <p:nvPr/>
              </p:nvCxnSpPr>
              <p:spPr>
                <a:xfrm>
                  <a:off x="2066742" y="1813725"/>
                  <a:ext cx="128896" cy="724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Gerader Verbinder 578"/>
                <p:cNvCxnSpPr/>
                <p:nvPr/>
              </p:nvCxnSpPr>
              <p:spPr>
                <a:xfrm flipH="1" flipV="1">
                  <a:off x="1973521" y="1684136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r Verbinder 579"/>
                <p:cNvCxnSpPr>
                  <a:endCxn id="113" idx="1"/>
                </p:cNvCxnSpPr>
                <p:nvPr/>
              </p:nvCxnSpPr>
              <p:spPr>
                <a:xfrm>
                  <a:off x="1739517" y="1746626"/>
                  <a:ext cx="79701" cy="2149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Gerader Verbinder 580"/>
                <p:cNvCxnSpPr/>
                <p:nvPr/>
              </p:nvCxnSpPr>
              <p:spPr>
                <a:xfrm flipV="1">
                  <a:off x="1807214" y="1843604"/>
                  <a:ext cx="53938" cy="4998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Gerader Verbinder 581"/>
                <p:cNvCxnSpPr>
                  <a:endCxn id="114" idx="1"/>
                </p:cNvCxnSpPr>
                <p:nvPr/>
              </p:nvCxnSpPr>
              <p:spPr>
                <a:xfrm>
                  <a:off x="1511745" y="178909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r Verbinder 582"/>
                <p:cNvCxnSpPr/>
                <p:nvPr/>
              </p:nvCxnSpPr>
              <p:spPr>
                <a:xfrm flipV="1">
                  <a:off x="740879" y="1452465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Gerader Verbinder 583"/>
                <p:cNvCxnSpPr/>
                <p:nvPr/>
              </p:nvCxnSpPr>
              <p:spPr>
                <a:xfrm>
                  <a:off x="1026395" y="1672993"/>
                  <a:ext cx="6587" cy="824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Gerader Verbinder 584"/>
                <p:cNvCxnSpPr/>
                <p:nvPr/>
              </p:nvCxnSpPr>
              <p:spPr>
                <a:xfrm flipV="1">
                  <a:off x="938269" y="155185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Gerader Verbinder 585"/>
                <p:cNvCxnSpPr>
                  <a:endCxn id="116" idx="2"/>
                </p:cNvCxnSpPr>
                <p:nvPr/>
              </p:nvCxnSpPr>
              <p:spPr>
                <a:xfrm>
                  <a:off x="821231" y="1649939"/>
                  <a:ext cx="90193" cy="19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Gerader Verbinder 586"/>
                <p:cNvCxnSpPr/>
                <p:nvPr/>
              </p:nvCxnSpPr>
              <p:spPr>
                <a:xfrm flipH="1" flipV="1">
                  <a:off x="939243" y="1661867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Gerader Verbinder 587"/>
                <p:cNvCxnSpPr/>
                <p:nvPr/>
              </p:nvCxnSpPr>
              <p:spPr>
                <a:xfrm>
                  <a:off x="811921" y="1540493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r Verbinder 591"/>
                <p:cNvCxnSpPr/>
                <p:nvPr/>
              </p:nvCxnSpPr>
              <p:spPr>
                <a:xfrm flipV="1">
                  <a:off x="384436" y="1264153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Gerader Verbinder 592"/>
                <p:cNvCxnSpPr/>
                <p:nvPr/>
              </p:nvCxnSpPr>
              <p:spPr>
                <a:xfrm flipV="1">
                  <a:off x="581826" y="136354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Gerader Verbinder 593"/>
                <p:cNvCxnSpPr/>
                <p:nvPr/>
              </p:nvCxnSpPr>
              <p:spPr>
                <a:xfrm>
                  <a:off x="455478" y="1352181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r Verbinder 594"/>
                <p:cNvCxnSpPr>
                  <a:stCxn id="113" idx="5"/>
                </p:cNvCxnSpPr>
                <p:nvPr/>
              </p:nvCxnSpPr>
              <p:spPr>
                <a:xfrm>
                  <a:off x="1895594" y="2032026"/>
                  <a:ext cx="115379" cy="13049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Gerader Verbinder 598"/>
                <p:cNvCxnSpPr>
                  <a:endCxn id="114" idx="6"/>
                </p:cNvCxnSpPr>
                <p:nvPr/>
              </p:nvCxnSpPr>
              <p:spPr>
                <a:xfrm flipH="1">
                  <a:off x="1687512" y="1990540"/>
                  <a:ext cx="169547" cy="158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Gerader Verbinder 605"/>
                <p:cNvCxnSpPr/>
                <p:nvPr/>
              </p:nvCxnSpPr>
              <p:spPr>
                <a:xfrm flipV="1">
                  <a:off x="1587079" y="181773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Gerader Verbinder 607"/>
                <p:cNvCxnSpPr/>
                <p:nvPr/>
              </p:nvCxnSpPr>
              <p:spPr>
                <a:xfrm>
                  <a:off x="1553125" y="197108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Gerader Verbinder 610"/>
                <p:cNvCxnSpPr/>
                <p:nvPr/>
              </p:nvCxnSpPr>
              <p:spPr>
                <a:xfrm flipH="1" flipV="1">
                  <a:off x="1684626" y="1840316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024802" y="1810264"/>
                  <a:ext cx="50323" cy="1642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Gerader Verbinder 617"/>
                <p:cNvCxnSpPr/>
                <p:nvPr/>
              </p:nvCxnSpPr>
              <p:spPr>
                <a:xfrm flipV="1">
                  <a:off x="1978226" y="1886592"/>
                  <a:ext cx="61214" cy="341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>
                  <a:off x="1960811" y="1741499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Gerader Verbinder 623"/>
                <p:cNvCxnSpPr/>
                <p:nvPr/>
              </p:nvCxnSpPr>
              <p:spPr>
                <a:xfrm flipH="1" flipV="1">
                  <a:off x="1606114" y="1591558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Gerader Verbinder 624"/>
                <p:cNvCxnSpPr/>
                <p:nvPr/>
              </p:nvCxnSpPr>
              <p:spPr>
                <a:xfrm>
                  <a:off x="1593404" y="1648921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Gerader Verbinder 625"/>
                <p:cNvCxnSpPr/>
                <p:nvPr/>
              </p:nvCxnSpPr>
              <p:spPr>
                <a:xfrm flipV="1">
                  <a:off x="868323" y="286724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Gerader Verbinder 626"/>
                <p:cNvCxnSpPr/>
                <p:nvPr/>
              </p:nvCxnSpPr>
              <p:spPr>
                <a:xfrm>
                  <a:off x="1040159" y="290833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Gerader Verbinder 627"/>
                <p:cNvCxnSpPr/>
                <p:nvPr/>
              </p:nvCxnSpPr>
              <p:spPr>
                <a:xfrm flipH="1" flipV="1">
                  <a:off x="1080038" y="30180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r Verbinder 628"/>
                <p:cNvCxnSpPr/>
                <p:nvPr/>
              </p:nvCxnSpPr>
              <p:spPr>
                <a:xfrm flipH="1" flipV="1">
                  <a:off x="924491" y="303731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H="1" flipV="1">
                  <a:off x="857314" y="29897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 flipV="1">
                  <a:off x="1166983" y="2855142"/>
                  <a:ext cx="123884" cy="87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H="1" flipV="1">
                  <a:off x="1117229" y="2595861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Gerader Verbinder 632"/>
                <p:cNvCxnSpPr/>
                <p:nvPr/>
              </p:nvCxnSpPr>
              <p:spPr>
                <a:xfrm>
                  <a:off x="1044054" y="26941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Gerader Verbinder 658"/>
                <p:cNvCxnSpPr/>
                <p:nvPr/>
              </p:nvCxnSpPr>
              <p:spPr>
                <a:xfrm flipH="1">
                  <a:off x="1109115" y="2550523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Gerader Verbinder 660"/>
                <p:cNvCxnSpPr>
                  <a:stCxn id="128" idx="1"/>
                </p:cNvCxnSpPr>
                <p:nvPr/>
              </p:nvCxnSpPr>
              <p:spPr>
                <a:xfrm flipH="1" flipV="1">
                  <a:off x="1326014" y="2859249"/>
                  <a:ext cx="321308" cy="527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Gerader Verbinder 663"/>
                <p:cNvCxnSpPr/>
                <p:nvPr/>
              </p:nvCxnSpPr>
              <p:spPr>
                <a:xfrm flipV="1">
                  <a:off x="1706026" y="264946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Gerader Verbinder 664"/>
                <p:cNvCxnSpPr/>
                <p:nvPr/>
              </p:nvCxnSpPr>
              <p:spPr>
                <a:xfrm flipV="1">
                  <a:off x="1760403" y="2853880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Gerader Verbinder 666"/>
                <p:cNvCxnSpPr/>
                <p:nvPr/>
              </p:nvCxnSpPr>
              <p:spPr>
                <a:xfrm>
                  <a:off x="1777068" y="273749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Gerader Verbinder 667"/>
                <p:cNvCxnSpPr/>
                <p:nvPr/>
              </p:nvCxnSpPr>
              <p:spPr>
                <a:xfrm>
                  <a:off x="2283388" y="2468183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r Verbinder 668"/>
                <p:cNvCxnSpPr>
                  <a:stCxn id="127" idx="2"/>
                </p:cNvCxnSpPr>
                <p:nvPr/>
              </p:nvCxnSpPr>
              <p:spPr>
                <a:xfrm flipH="1" flipV="1">
                  <a:off x="2322186" y="2515476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Gerader Verbinder 673"/>
                <p:cNvCxnSpPr/>
                <p:nvPr/>
              </p:nvCxnSpPr>
              <p:spPr>
                <a:xfrm flipV="1">
                  <a:off x="2270016" y="2283613"/>
                  <a:ext cx="175399" cy="1367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r Verbinder 674"/>
                <p:cNvCxnSpPr/>
                <p:nvPr/>
              </p:nvCxnSpPr>
              <p:spPr>
                <a:xfrm flipV="1">
                  <a:off x="2362494" y="2350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Gerader Verbinder 675"/>
                <p:cNvCxnSpPr>
                  <a:stCxn id="125" idx="6"/>
                </p:cNvCxnSpPr>
                <p:nvPr/>
              </p:nvCxnSpPr>
              <p:spPr>
                <a:xfrm>
                  <a:off x="2135560" y="2240868"/>
                  <a:ext cx="166958" cy="1505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Gerader Verbinder 677"/>
                <p:cNvCxnSpPr/>
                <p:nvPr/>
              </p:nvCxnSpPr>
              <p:spPr>
                <a:xfrm flipV="1">
                  <a:off x="1297656" y="411227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Gerader Verbinder 678"/>
                <p:cNvCxnSpPr/>
                <p:nvPr/>
              </p:nvCxnSpPr>
              <p:spPr>
                <a:xfrm>
                  <a:off x="1469492" y="415336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Gerader Verbinder 679"/>
                <p:cNvCxnSpPr/>
                <p:nvPr/>
              </p:nvCxnSpPr>
              <p:spPr>
                <a:xfrm flipH="1" flipV="1">
                  <a:off x="1509371" y="42630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r Verbinder 680"/>
                <p:cNvCxnSpPr/>
                <p:nvPr/>
              </p:nvCxnSpPr>
              <p:spPr>
                <a:xfrm flipH="1" flipV="1">
                  <a:off x="1353824" y="428234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Gerader Verbinder 681"/>
                <p:cNvCxnSpPr/>
                <p:nvPr/>
              </p:nvCxnSpPr>
              <p:spPr>
                <a:xfrm flipH="1" flipV="1">
                  <a:off x="1286647" y="42347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Gerader Verbinder 682"/>
                <p:cNvCxnSpPr/>
                <p:nvPr/>
              </p:nvCxnSpPr>
              <p:spPr>
                <a:xfrm>
                  <a:off x="1579924" y="411816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r Verbinder 683"/>
                <p:cNvCxnSpPr/>
                <p:nvPr/>
              </p:nvCxnSpPr>
              <p:spPr>
                <a:xfrm flipH="1" flipV="1">
                  <a:off x="1618722" y="416545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Gerader Verbinder 684"/>
                <p:cNvCxnSpPr/>
                <p:nvPr/>
              </p:nvCxnSpPr>
              <p:spPr>
                <a:xfrm flipV="1">
                  <a:off x="1566552" y="3685175"/>
                  <a:ext cx="554978" cy="3851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Gerader Verbinder 685"/>
                <p:cNvCxnSpPr>
                  <a:endCxn id="82" idx="2"/>
                </p:cNvCxnSpPr>
                <p:nvPr/>
              </p:nvCxnSpPr>
              <p:spPr>
                <a:xfrm flipV="1">
                  <a:off x="1659030" y="4001046"/>
                  <a:ext cx="272729" cy="55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r Verbinder 686"/>
                <p:cNvCxnSpPr/>
                <p:nvPr/>
              </p:nvCxnSpPr>
              <p:spPr>
                <a:xfrm>
                  <a:off x="1285960" y="393586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Gerader Verbinder 691"/>
                <p:cNvCxnSpPr/>
                <p:nvPr/>
              </p:nvCxnSpPr>
              <p:spPr>
                <a:xfrm flipH="1" flipV="1">
                  <a:off x="1415480" y="386104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Gerader Verbinder 695"/>
                <p:cNvCxnSpPr/>
                <p:nvPr/>
              </p:nvCxnSpPr>
              <p:spPr>
                <a:xfrm flipH="1" flipV="1">
                  <a:off x="1788959" y="368035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Gerader Verbinder 696"/>
                <p:cNvCxnSpPr/>
                <p:nvPr/>
              </p:nvCxnSpPr>
              <p:spPr>
                <a:xfrm>
                  <a:off x="1715784" y="377867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Gerader Verbinder 697"/>
                <p:cNvCxnSpPr/>
                <p:nvPr/>
              </p:nvCxnSpPr>
              <p:spPr>
                <a:xfrm flipH="1">
                  <a:off x="1780845" y="3635019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Gerader Verbinder 698"/>
                <p:cNvCxnSpPr/>
                <p:nvPr/>
              </p:nvCxnSpPr>
              <p:spPr>
                <a:xfrm>
                  <a:off x="1967649" y="400380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Gerader Verbinder 699"/>
                <p:cNvCxnSpPr/>
                <p:nvPr/>
              </p:nvCxnSpPr>
              <p:spPr>
                <a:xfrm flipH="1" flipV="1">
                  <a:off x="2007528" y="41135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Gerader Verbinder 700"/>
                <p:cNvCxnSpPr>
                  <a:endCxn id="27" idx="1"/>
                </p:cNvCxnSpPr>
                <p:nvPr/>
              </p:nvCxnSpPr>
              <p:spPr>
                <a:xfrm>
                  <a:off x="2127228" y="3399174"/>
                  <a:ext cx="410381" cy="6264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Gerader Verbinder 702"/>
                <p:cNvCxnSpPr>
                  <a:endCxn id="81" idx="2"/>
                </p:cNvCxnSpPr>
                <p:nvPr/>
              </p:nvCxnSpPr>
              <p:spPr>
                <a:xfrm>
                  <a:off x="2179159" y="3985114"/>
                  <a:ext cx="136421" cy="63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Gerader Verbinder 704"/>
                <p:cNvCxnSpPr/>
                <p:nvPr/>
              </p:nvCxnSpPr>
              <p:spPr>
                <a:xfrm>
                  <a:off x="2417424" y="4001027"/>
                  <a:ext cx="105856" cy="696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Gerader Verbinder 705"/>
                <p:cNvCxnSpPr/>
                <p:nvPr/>
              </p:nvCxnSpPr>
              <p:spPr>
                <a:xfrm flipV="1">
                  <a:off x="2465936" y="398899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Gerader Verbinder 708"/>
                <p:cNvCxnSpPr/>
                <p:nvPr/>
              </p:nvCxnSpPr>
              <p:spPr>
                <a:xfrm flipV="1">
                  <a:off x="2413384" y="3771929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Gerader Verbinder 709"/>
                <p:cNvCxnSpPr/>
                <p:nvPr/>
              </p:nvCxnSpPr>
              <p:spPr>
                <a:xfrm>
                  <a:off x="2374267" y="3824024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Gerader Verbinder 710"/>
                <p:cNvCxnSpPr/>
                <p:nvPr/>
              </p:nvCxnSpPr>
              <p:spPr>
                <a:xfrm flipH="1">
                  <a:off x="2506331" y="3828808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Gerader Verbinder 712"/>
                <p:cNvCxnSpPr/>
                <p:nvPr/>
              </p:nvCxnSpPr>
              <p:spPr>
                <a:xfrm>
                  <a:off x="2637071" y="348885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Gerader Verbinder 713"/>
                <p:cNvCxnSpPr/>
                <p:nvPr/>
              </p:nvCxnSpPr>
              <p:spPr>
                <a:xfrm flipH="1" flipV="1">
                  <a:off x="2675869" y="3536145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Gerader Verbinder 714"/>
                <p:cNvCxnSpPr/>
                <p:nvPr/>
              </p:nvCxnSpPr>
              <p:spPr>
                <a:xfrm flipV="1">
                  <a:off x="2819669" y="3506411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Gerader Verbinder 715"/>
                <p:cNvCxnSpPr/>
                <p:nvPr/>
              </p:nvCxnSpPr>
              <p:spPr>
                <a:xfrm flipH="1" flipV="1">
                  <a:off x="2582755" y="322304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Gerader Verbinder 716"/>
                <p:cNvCxnSpPr/>
                <p:nvPr/>
              </p:nvCxnSpPr>
              <p:spPr>
                <a:xfrm>
                  <a:off x="2509580" y="332136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Gerader Verbinder 717"/>
                <p:cNvCxnSpPr/>
                <p:nvPr/>
              </p:nvCxnSpPr>
              <p:spPr>
                <a:xfrm flipH="1">
                  <a:off x="2574641" y="3177704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Gerader Verbinder 722"/>
                <p:cNvCxnSpPr/>
                <p:nvPr/>
              </p:nvCxnSpPr>
              <p:spPr>
                <a:xfrm flipV="1">
                  <a:off x="2608775" y="3775394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Gerader Verbinder 724"/>
                <p:cNvCxnSpPr/>
                <p:nvPr/>
              </p:nvCxnSpPr>
              <p:spPr>
                <a:xfrm>
                  <a:off x="1714846" y="4903721"/>
                  <a:ext cx="156098" cy="1467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Gerader Verbinder 725"/>
                <p:cNvCxnSpPr/>
                <p:nvPr/>
              </p:nvCxnSpPr>
              <p:spPr>
                <a:xfrm flipV="1">
                  <a:off x="1763358" y="489168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r Verbinder 726"/>
                <p:cNvCxnSpPr/>
                <p:nvPr/>
              </p:nvCxnSpPr>
              <p:spPr>
                <a:xfrm flipV="1">
                  <a:off x="1710806" y="4674623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Gerader Verbinder 727"/>
                <p:cNvCxnSpPr/>
                <p:nvPr/>
              </p:nvCxnSpPr>
              <p:spPr>
                <a:xfrm>
                  <a:off x="1671689" y="4726718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Gerader Verbinder 728"/>
                <p:cNvCxnSpPr/>
                <p:nvPr/>
              </p:nvCxnSpPr>
              <p:spPr>
                <a:xfrm flipH="1">
                  <a:off x="1803753" y="4731829"/>
                  <a:ext cx="176658" cy="283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Gerader Verbinder 729"/>
                <p:cNvCxnSpPr/>
                <p:nvPr/>
              </p:nvCxnSpPr>
              <p:spPr>
                <a:xfrm flipH="1" flipV="1">
                  <a:off x="1875131" y="4751701"/>
                  <a:ext cx="10411" cy="5719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r Verbinder 734"/>
                <p:cNvCxnSpPr/>
                <p:nvPr/>
              </p:nvCxnSpPr>
              <p:spPr>
                <a:xfrm>
                  <a:off x="1314886" y="476964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Gerader Verbinder 735"/>
                <p:cNvCxnSpPr/>
                <p:nvPr/>
              </p:nvCxnSpPr>
              <p:spPr>
                <a:xfrm flipH="1" flipV="1">
                  <a:off x="1444406" y="469482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Gerader Verbinder 738"/>
                <p:cNvCxnSpPr>
                  <a:endCxn id="79" idx="2"/>
                </p:cNvCxnSpPr>
                <p:nvPr/>
              </p:nvCxnSpPr>
              <p:spPr>
                <a:xfrm flipV="1">
                  <a:off x="1873575" y="4998395"/>
                  <a:ext cx="337079" cy="31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r Verbinder 740"/>
                <p:cNvCxnSpPr>
                  <a:stCxn id="79" idx="1"/>
                </p:cNvCxnSpPr>
                <p:nvPr/>
              </p:nvCxnSpPr>
              <p:spPr>
                <a:xfrm flipH="1" flipV="1">
                  <a:off x="2010973" y="4740969"/>
                  <a:ext cx="208999" cy="2290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Gerader Verbinder 743"/>
                <p:cNvCxnSpPr/>
                <p:nvPr/>
              </p:nvCxnSpPr>
              <p:spPr>
                <a:xfrm flipH="1">
                  <a:off x="2105519" y="48099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Gerader Verbinder 744"/>
                <p:cNvCxnSpPr/>
                <p:nvPr/>
              </p:nvCxnSpPr>
              <p:spPr>
                <a:xfrm flipV="1">
                  <a:off x="2207963" y="47565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Gerader Verbinder 745"/>
                <p:cNvCxnSpPr/>
                <p:nvPr/>
              </p:nvCxnSpPr>
              <p:spPr>
                <a:xfrm flipH="1">
                  <a:off x="2259801" y="496528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Gerader Verbinder 746"/>
                <p:cNvCxnSpPr/>
                <p:nvPr/>
              </p:nvCxnSpPr>
              <p:spPr>
                <a:xfrm flipV="1">
                  <a:off x="2362245" y="491187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r Verbinder 747"/>
                <p:cNvCxnSpPr/>
                <p:nvPr/>
              </p:nvCxnSpPr>
              <p:spPr>
                <a:xfrm flipH="1">
                  <a:off x="2855192" y="5138020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Gerader Verbinder 748"/>
                <p:cNvCxnSpPr/>
                <p:nvPr/>
              </p:nvCxnSpPr>
              <p:spPr>
                <a:xfrm flipV="1">
                  <a:off x="2957636" y="5084606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Gerader Verbinder 749"/>
                <p:cNvCxnSpPr/>
                <p:nvPr/>
              </p:nvCxnSpPr>
              <p:spPr>
                <a:xfrm flipV="1">
                  <a:off x="2585087" y="518776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r Verbinder 750"/>
                <p:cNvCxnSpPr/>
                <p:nvPr/>
              </p:nvCxnSpPr>
              <p:spPr>
                <a:xfrm>
                  <a:off x="2756923" y="522885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Gerader Verbinder 751"/>
                <p:cNvCxnSpPr/>
                <p:nvPr/>
              </p:nvCxnSpPr>
              <p:spPr>
                <a:xfrm flipH="1" flipV="1">
                  <a:off x="2641255" y="535783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Gerader Verbinder 752"/>
                <p:cNvCxnSpPr/>
                <p:nvPr/>
              </p:nvCxnSpPr>
              <p:spPr>
                <a:xfrm flipH="1" flipV="1">
                  <a:off x="2574078" y="531025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r Verbinder 753"/>
                <p:cNvCxnSpPr/>
                <p:nvPr/>
              </p:nvCxnSpPr>
              <p:spPr>
                <a:xfrm flipH="1">
                  <a:off x="2274816" y="43378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Gerader Verbinder 754"/>
                <p:cNvCxnSpPr/>
                <p:nvPr/>
              </p:nvCxnSpPr>
              <p:spPr>
                <a:xfrm flipV="1">
                  <a:off x="2377260" y="42844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Gerader Verbinder 755"/>
                <p:cNvCxnSpPr/>
                <p:nvPr/>
              </p:nvCxnSpPr>
              <p:spPr>
                <a:xfrm>
                  <a:off x="2283388" y="439528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Gerader Verbinder 756"/>
                <p:cNvCxnSpPr/>
                <p:nvPr/>
              </p:nvCxnSpPr>
              <p:spPr>
                <a:xfrm flipH="1" flipV="1">
                  <a:off x="2322186" y="444257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Gerader Verbinder 757"/>
                <p:cNvCxnSpPr/>
                <p:nvPr/>
              </p:nvCxnSpPr>
              <p:spPr>
                <a:xfrm flipV="1">
                  <a:off x="2465986" y="441284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Gerader Verbinder 758"/>
                <p:cNvCxnSpPr/>
                <p:nvPr/>
              </p:nvCxnSpPr>
              <p:spPr>
                <a:xfrm flipH="1">
                  <a:off x="1719767" y="4380244"/>
                  <a:ext cx="372373" cy="1393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Gerader Verbinder 760"/>
                <p:cNvCxnSpPr/>
                <p:nvPr/>
              </p:nvCxnSpPr>
              <p:spPr>
                <a:xfrm>
                  <a:off x="1610746" y="4414068"/>
                  <a:ext cx="239004" cy="633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Gerader Verbinder 762"/>
                <p:cNvCxnSpPr/>
                <p:nvPr/>
              </p:nvCxnSpPr>
              <p:spPr>
                <a:xfrm flipH="1">
                  <a:off x="1913120" y="4437172"/>
                  <a:ext cx="58964" cy="9824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Gerader Verbinder 765"/>
                <p:cNvCxnSpPr/>
                <p:nvPr/>
              </p:nvCxnSpPr>
              <p:spPr>
                <a:xfrm flipH="1" flipV="1">
                  <a:off x="2009114" y="429413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Gerader Verbinder 767"/>
                <p:cNvCxnSpPr/>
                <p:nvPr/>
              </p:nvCxnSpPr>
              <p:spPr>
                <a:xfrm flipH="1">
                  <a:off x="1713552" y="4371394"/>
                  <a:ext cx="89848" cy="636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Gerader Verbinder 769"/>
                <p:cNvCxnSpPr/>
                <p:nvPr/>
              </p:nvCxnSpPr>
              <p:spPr>
                <a:xfrm flipH="1">
                  <a:off x="1822889" y="546810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Gerader Verbinder 770"/>
                <p:cNvCxnSpPr/>
                <p:nvPr/>
              </p:nvCxnSpPr>
              <p:spPr>
                <a:xfrm flipV="1">
                  <a:off x="1925333" y="541469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Gerader Verbinder 771"/>
                <p:cNvCxnSpPr/>
                <p:nvPr/>
              </p:nvCxnSpPr>
              <p:spPr>
                <a:xfrm>
                  <a:off x="1831461" y="5525540"/>
                  <a:ext cx="207243" cy="2727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Gerader Verbinder 772"/>
                <p:cNvCxnSpPr/>
                <p:nvPr/>
              </p:nvCxnSpPr>
              <p:spPr>
                <a:xfrm flipH="1" flipV="1">
                  <a:off x="1870259" y="557283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Gerader Verbinder 773"/>
                <p:cNvCxnSpPr/>
                <p:nvPr/>
              </p:nvCxnSpPr>
              <p:spPr>
                <a:xfrm flipV="1">
                  <a:off x="2014059" y="554309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Gerader Verbinder 774"/>
                <p:cNvCxnSpPr/>
                <p:nvPr/>
              </p:nvCxnSpPr>
              <p:spPr>
                <a:xfrm flipH="1" flipV="1">
                  <a:off x="1169197" y="5423814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Gerader Verbinder 775"/>
                <p:cNvCxnSpPr/>
                <p:nvPr/>
              </p:nvCxnSpPr>
              <p:spPr>
                <a:xfrm flipV="1">
                  <a:off x="1073394" y="5480055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Gerader Verbinder 776"/>
                <p:cNvCxnSpPr/>
                <p:nvPr/>
              </p:nvCxnSpPr>
              <p:spPr>
                <a:xfrm flipH="1" flipV="1">
                  <a:off x="1143969" y="5332494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H="1" flipV="1">
                  <a:off x="1338389" y="5373049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 flipH="1">
                  <a:off x="1166983" y="5442910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Gerader Verbinder 785"/>
                <p:cNvCxnSpPr/>
                <p:nvPr/>
              </p:nvCxnSpPr>
              <p:spPr>
                <a:xfrm flipV="1">
                  <a:off x="1480053" y="556734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Gerader Verbinder 786"/>
                <p:cNvCxnSpPr/>
                <p:nvPr/>
              </p:nvCxnSpPr>
              <p:spPr>
                <a:xfrm>
                  <a:off x="1651889" y="56084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Gerader Verbinder 787"/>
                <p:cNvCxnSpPr/>
                <p:nvPr/>
              </p:nvCxnSpPr>
              <p:spPr>
                <a:xfrm flipH="1" flipV="1">
                  <a:off x="1691768" y="57181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Gerader Verbinder 788"/>
                <p:cNvCxnSpPr/>
                <p:nvPr/>
              </p:nvCxnSpPr>
              <p:spPr>
                <a:xfrm flipH="1" flipV="1">
                  <a:off x="1536221" y="57374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Gerader Verbinder 789"/>
                <p:cNvCxnSpPr/>
                <p:nvPr/>
              </p:nvCxnSpPr>
              <p:spPr>
                <a:xfrm flipH="1" flipV="1">
                  <a:off x="1469044" y="56898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Gerader Verbinder 790"/>
                <p:cNvCxnSpPr/>
                <p:nvPr/>
              </p:nvCxnSpPr>
              <p:spPr>
                <a:xfrm flipH="1">
                  <a:off x="2458493" y="5208179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Gerader Verbinder 791"/>
                <p:cNvCxnSpPr/>
                <p:nvPr/>
              </p:nvCxnSpPr>
              <p:spPr>
                <a:xfrm flipV="1">
                  <a:off x="2560937" y="5154765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H="1">
                  <a:off x="2392586" y="5277324"/>
                  <a:ext cx="9854" cy="23117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H="1" flipV="1">
                  <a:off x="2304907" y="5401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Gerader Verbinder 795"/>
                <p:cNvCxnSpPr/>
                <p:nvPr/>
              </p:nvCxnSpPr>
              <p:spPr>
                <a:xfrm flipH="1">
                  <a:off x="2390498" y="5410147"/>
                  <a:ext cx="97484" cy="50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 flipV="1">
                  <a:off x="4470039" y="4617351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632351" y="467273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 flipV="1">
                  <a:off x="4672230" y="478243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Gerader Verbinder 800"/>
                <p:cNvCxnSpPr/>
                <p:nvPr/>
              </p:nvCxnSpPr>
              <p:spPr>
                <a:xfrm flipH="1" flipV="1">
                  <a:off x="4516683" y="480171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Gerader Verbinder 801"/>
                <p:cNvCxnSpPr/>
                <p:nvPr/>
              </p:nvCxnSpPr>
              <p:spPr>
                <a:xfrm flipH="1" flipV="1">
                  <a:off x="4449506" y="47541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Gerader Verbinder 802"/>
                <p:cNvCxnSpPr/>
                <p:nvPr/>
              </p:nvCxnSpPr>
              <p:spPr>
                <a:xfrm>
                  <a:off x="4265196" y="4352919"/>
                  <a:ext cx="436863" cy="2580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Gerader Verbinder 803"/>
                <p:cNvCxnSpPr/>
                <p:nvPr/>
              </p:nvCxnSpPr>
              <p:spPr>
                <a:xfrm>
                  <a:off x="4791997" y="462847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Gerader Verbinder 804"/>
                <p:cNvCxnSpPr/>
                <p:nvPr/>
              </p:nvCxnSpPr>
              <p:spPr>
                <a:xfrm flipH="1" flipV="1">
                  <a:off x="4840319" y="468528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Gerader Verbinder 805"/>
                <p:cNvCxnSpPr/>
                <p:nvPr/>
              </p:nvCxnSpPr>
              <p:spPr>
                <a:xfrm flipV="1">
                  <a:off x="4984119" y="4655553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Gerader Verbinder 806"/>
                <p:cNvCxnSpPr/>
                <p:nvPr/>
              </p:nvCxnSpPr>
              <p:spPr>
                <a:xfrm flipH="1" flipV="1">
                  <a:off x="4747205" y="437218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>
                  <a:off x="4674030" y="4470505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 flipH="1">
                  <a:off x="4739091" y="4326846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Gerader Verbinder 810"/>
                <p:cNvCxnSpPr>
                  <a:endCxn id="23" idx="1"/>
                </p:cNvCxnSpPr>
                <p:nvPr/>
              </p:nvCxnSpPr>
              <p:spPr>
                <a:xfrm>
                  <a:off x="4420507" y="4430463"/>
                  <a:ext cx="100139" cy="1540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 flipH="1">
                  <a:off x="4412505" y="4369429"/>
                  <a:ext cx="90824" cy="6417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 flipV="1">
                  <a:off x="4179927" y="4725786"/>
                  <a:ext cx="156367" cy="33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Gerader Verbinder 816"/>
                <p:cNvCxnSpPr/>
                <p:nvPr/>
              </p:nvCxnSpPr>
              <p:spPr>
                <a:xfrm>
                  <a:off x="4064919" y="4562819"/>
                  <a:ext cx="38119" cy="1105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Gerader Verbinder 819"/>
                <p:cNvCxnSpPr>
                  <a:stCxn id="25" idx="5"/>
                </p:cNvCxnSpPr>
                <p:nvPr/>
              </p:nvCxnSpPr>
              <p:spPr>
                <a:xfrm>
                  <a:off x="3990066" y="4469546"/>
                  <a:ext cx="46877" cy="65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Gerader Verbinder 822"/>
                <p:cNvCxnSpPr>
                  <a:endCxn id="25" idx="1"/>
                </p:cNvCxnSpPr>
                <p:nvPr/>
              </p:nvCxnSpPr>
              <p:spPr>
                <a:xfrm>
                  <a:off x="3668297" y="4348720"/>
                  <a:ext cx="276781" cy="639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Gerader Verbinder 824"/>
                <p:cNvCxnSpPr>
                  <a:stCxn id="24" idx="0"/>
                </p:cNvCxnSpPr>
                <p:nvPr/>
              </p:nvCxnSpPr>
              <p:spPr>
                <a:xfrm flipV="1">
                  <a:off x="3629726" y="4041154"/>
                  <a:ext cx="283554" cy="26020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Gerader Verbinder 825"/>
                <p:cNvCxnSpPr/>
                <p:nvPr/>
              </p:nvCxnSpPr>
              <p:spPr>
                <a:xfrm>
                  <a:off x="3844890" y="40965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Gerader Verbinder 826"/>
                <p:cNvCxnSpPr/>
                <p:nvPr/>
              </p:nvCxnSpPr>
              <p:spPr>
                <a:xfrm flipH="1" flipV="1">
                  <a:off x="3884769" y="42062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Gerader Verbinder 827"/>
                <p:cNvCxnSpPr/>
                <p:nvPr/>
              </p:nvCxnSpPr>
              <p:spPr>
                <a:xfrm flipH="1" flipV="1">
                  <a:off x="3729222" y="42255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Gerader Verbinder 828"/>
                <p:cNvCxnSpPr/>
                <p:nvPr/>
              </p:nvCxnSpPr>
              <p:spPr>
                <a:xfrm flipH="1" flipV="1">
                  <a:off x="3662045" y="41779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Gerader Verbinder 835"/>
                <p:cNvCxnSpPr/>
                <p:nvPr/>
              </p:nvCxnSpPr>
              <p:spPr>
                <a:xfrm>
                  <a:off x="3265164" y="4044828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Gerader Verbinder 836"/>
                <p:cNvCxnSpPr/>
                <p:nvPr/>
              </p:nvCxnSpPr>
              <p:spPr>
                <a:xfrm flipH="1">
                  <a:off x="3424490" y="404115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Gerader Verbinder 837"/>
                <p:cNvCxnSpPr/>
                <p:nvPr/>
              </p:nvCxnSpPr>
              <p:spPr>
                <a:xfrm flipH="1" flipV="1">
                  <a:off x="3454382" y="412525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Gerader Verbinder 838"/>
                <p:cNvCxnSpPr/>
                <p:nvPr/>
              </p:nvCxnSpPr>
              <p:spPr>
                <a:xfrm flipH="1">
                  <a:off x="3200736" y="4224597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Gerader Verbinder 839"/>
                <p:cNvCxnSpPr/>
                <p:nvPr/>
              </p:nvCxnSpPr>
              <p:spPr>
                <a:xfrm flipH="1" flipV="1">
                  <a:off x="3247537" y="41226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Gerader Verbinder 845"/>
                <p:cNvCxnSpPr/>
                <p:nvPr/>
              </p:nvCxnSpPr>
              <p:spPr>
                <a:xfrm flipH="1" flipV="1">
                  <a:off x="3269908" y="42920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Gerader Verbinder 846"/>
                <p:cNvCxnSpPr/>
                <p:nvPr/>
              </p:nvCxnSpPr>
              <p:spPr>
                <a:xfrm flipV="1">
                  <a:off x="4424684" y="322986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Gerader Verbinder 847"/>
                <p:cNvCxnSpPr/>
                <p:nvPr/>
              </p:nvCxnSpPr>
              <p:spPr>
                <a:xfrm>
                  <a:off x="4596520" y="327096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Gerader Verbinder 848"/>
                <p:cNvCxnSpPr/>
                <p:nvPr/>
              </p:nvCxnSpPr>
              <p:spPr>
                <a:xfrm flipH="1" flipV="1">
                  <a:off x="4636399" y="33806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Gerader Verbinder 849"/>
                <p:cNvCxnSpPr/>
                <p:nvPr/>
              </p:nvCxnSpPr>
              <p:spPr>
                <a:xfrm flipH="1" flipV="1">
                  <a:off x="4480852" y="339994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Gerader Verbinder 850"/>
                <p:cNvCxnSpPr>
                  <a:endCxn id="14" idx="6"/>
                </p:cNvCxnSpPr>
                <p:nvPr/>
              </p:nvCxnSpPr>
              <p:spPr>
                <a:xfrm flipH="1">
                  <a:off x="4285987" y="3355885"/>
                  <a:ext cx="223280" cy="607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Gerader Verbinder 851"/>
                <p:cNvCxnSpPr>
                  <a:endCxn id="14" idx="0"/>
                </p:cNvCxnSpPr>
                <p:nvPr/>
              </p:nvCxnSpPr>
              <p:spPr>
                <a:xfrm>
                  <a:off x="4220841" y="3293429"/>
                  <a:ext cx="11140" cy="734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Gerader Verbinder 852"/>
                <p:cNvCxnSpPr/>
                <p:nvPr/>
              </p:nvCxnSpPr>
              <p:spPr>
                <a:xfrm flipH="1" flipV="1">
                  <a:off x="1386507" y="110264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Gerader Verbinder 853"/>
                <p:cNvCxnSpPr/>
                <p:nvPr/>
              </p:nvCxnSpPr>
              <p:spPr>
                <a:xfrm>
                  <a:off x="883414" y="1110818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Gerader Verbinder 854"/>
                <p:cNvCxnSpPr/>
                <p:nvPr/>
              </p:nvCxnSpPr>
              <p:spPr>
                <a:xfrm flipH="1" flipV="1">
                  <a:off x="1012934" y="1035998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Gerader Verbinder 855"/>
                <p:cNvCxnSpPr/>
                <p:nvPr/>
              </p:nvCxnSpPr>
              <p:spPr>
                <a:xfrm flipH="1" flipV="1">
                  <a:off x="1371787" y="92766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Gerader Verbinder 856"/>
                <p:cNvCxnSpPr/>
                <p:nvPr/>
              </p:nvCxnSpPr>
              <p:spPr>
                <a:xfrm>
                  <a:off x="1298612" y="102598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Gerader Verbinder 859"/>
                <p:cNvCxnSpPr/>
                <p:nvPr/>
              </p:nvCxnSpPr>
              <p:spPr>
                <a:xfrm flipV="1">
                  <a:off x="2592531" y="252976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Gerader Verbinder 860"/>
                <p:cNvCxnSpPr/>
                <p:nvPr/>
              </p:nvCxnSpPr>
              <p:spPr>
                <a:xfrm>
                  <a:off x="1279222" y="214993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Gerader Verbinder 861"/>
                <p:cNvCxnSpPr/>
                <p:nvPr/>
              </p:nvCxnSpPr>
              <p:spPr>
                <a:xfrm flipV="1">
                  <a:off x="1354556" y="217857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Gerader Verbinder 862"/>
                <p:cNvCxnSpPr/>
                <p:nvPr/>
              </p:nvCxnSpPr>
              <p:spPr>
                <a:xfrm>
                  <a:off x="1320602" y="233192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Gerader Verbinder 864"/>
                <p:cNvCxnSpPr/>
                <p:nvPr/>
              </p:nvCxnSpPr>
              <p:spPr>
                <a:xfrm flipH="1" flipV="1">
                  <a:off x="1304210" y="169483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Gerader Verbinder 865"/>
                <p:cNvCxnSpPr/>
                <p:nvPr/>
              </p:nvCxnSpPr>
              <p:spPr>
                <a:xfrm>
                  <a:off x="1231035" y="179315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Gerader Verbinder 866"/>
                <p:cNvCxnSpPr/>
                <p:nvPr/>
              </p:nvCxnSpPr>
              <p:spPr>
                <a:xfrm flipH="1">
                  <a:off x="4631797" y="2661503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Gerader Verbinder 867"/>
                <p:cNvCxnSpPr/>
                <p:nvPr/>
              </p:nvCxnSpPr>
              <p:spPr>
                <a:xfrm>
                  <a:off x="4874684" y="2504897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Gerader Verbinder 868"/>
                <p:cNvCxnSpPr>
                  <a:endCxn id="39" idx="7"/>
                </p:cNvCxnSpPr>
                <p:nvPr/>
              </p:nvCxnSpPr>
              <p:spPr>
                <a:xfrm flipH="1">
                  <a:off x="4885810" y="2668187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Gerader Verbinder 869"/>
                <p:cNvCxnSpPr/>
                <p:nvPr/>
              </p:nvCxnSpPr>
              <p:spPr>
                <a:xfrm flipH="1" flipV="1">
                  <a:off x="4593884" y="2450415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Gerader Verbinder 870"/>
                <p:cNvCxnSpPr/>
                <p:nvPr/>
              </p:nvCxnSpPr>
              <p:spPr>
                <a:xfrm>
                  <a:off x="4543901" y="266992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Gerader Verbinder 878"/>
                <p:cNvCxnSpPr/>
                <p:nvPr/>
              </p:nvCxnSpPr>
              <p:spPr>
                <a:xfrm flipH="1">
                  <a:off x="4612376" y="2447926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Gerader Verbinder 879"/>
                <p:cNvCxnSpPr/>
                <p:nvPr/>
              </p:nvCxnSpPr>
              <p:spPr>
                <a:xfrm flipH="1" flipV="1">
                  <a:off x="4642268" y="253202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Gerader Verbinder 915"/>
                <p:cNvCxnSpPr/>
                <p:nvPr/>
              </p:nvCxnSpPr>
              <p:spPr>
                <a:xfrm>
                  <a:off x="4973752" y="3815649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Gerader Verbinder 964"/>
                <p:cNvCxnSpPr/>
                <p:nvPr/>
              </p:nvCxnSpPr>
              <p:spPr>
                <a:xfrm flipH="1" flipV="1">
                  <a:off x="5047574" y="461528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Gerader Verbinder 965"/>
                <p:cNvCxnSpPr/>
                <p:nvPr/>
              </p:nvCxnSpPr>
              <p:spPr>
                <a:xfrm flipH="1" flipV="1">
                  <a:off x="5069945" y="478467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Gerader Verbinder 966"/>
                <p:cNvCxnSpPr/>
                <p:nvPr/>
              </p:nvCxnSpPr>
              <p:spPr>
                <a:xfrm>
                  <a:off x="4583001" y="3523022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Gerader Verbinder 967"/>
                <p:cNvCxnSpPr/>
                <p:nvPr/>
              </p:nvCxnSpPr>
              <p:spPr>
                <a:xfrm flipH="1">
                  <a:off x="4742327" y="3519348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Gerader Verbinder 968"/>
                <p:cNvCxnSpPr/>
                <p:nvPr/>
              </p:nvCxnSpPr>
              <p:spPr>
                <a:xfrm flipH="1" flipV="1">
                  <a:off x="4772219" y="360344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0" name="Gerader Verbinder 969"/>
                <p:cNvCxnSpPr/>
                <p:nvPr/>
              </p:nvCxnSpPr>
              <p:spPr>
                <a:xfrm flipH="1">
                  <a:off x="4518573" y="3702791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H="1" flipV="1">
                  <a:off x="4565374" y="36008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 flipH="1" flipV="1">
                  <a:off x="4587745" y="3770271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>
                  <a:stCxn id="93" idx="3"/>
                </p:cNvCxnSpPr>
                <p:nvPr/>
              </p:nvCxnSpPr>
              <p:spPr>
                <a:xfrm flipH="1">
                  <a:off x="4988559" y="3225953"/>
                  <a:ext cx="151151" cy="670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5035359" y="306744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Gerader Verbinder 978"/>
                <p:cNvCxnSpPr/>
                <p:nvPr/>
              </p:nvCxnSpPr>
              <p:spPr>
                <a:xfrm flipH="1" flipV="1">
                  <a:off x="5057730" y="327724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8" name="Gruppieren 1097"/>
              <p:cNvGrpSpPr/>
              <p:nvPr/>
            </p:nvGrpSpPr>
            <p:grpSpPr>
              <a:xfrm>
                <a:off x="5282268" y="1723517"/>
                <a:ext cx="5451541" cy="4497768"/>
                <a:chOff x="5282268" y="1723517"/>
                <a:chExt cx="5451541" cy="4497768"/>
              </a:xfrm>
            </p:grpSpPr>
            <p:cxnSp>
              <p:nvCxnSpPr>
                <p:cNvPr id="284" name="Gerader Verbinder 283"/>
                <p:cNvCxnSpPr>
                  <a:endCxn id="109" idx="3"/>
                </p:cNvCxnSpPr>
                <p:nvPr/>
              </p:nvCxnSpPr>
              <p:spPr>
                <a:xfrm flipV="1">
                  <a:off x="7232984" y="4018068"/>
                  <a:ext cx="673649" cy="3816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r Verbinder 286"/>
                <p:cNvCxnSpPr>
                  <a:endCxn id="110" idx="2"/>
                </p:cNvCxnSpPr>
                <p:nvPr/>
              </p:nvCxnSpPr>
              <p:spPr>
                <a:xfrm flipV="1">
                  <a:off x="7281789" y="4072845"/>
                  <a:ext cx="969066" cy="29061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r Verbinder 288"/>
                <p:cNvCxnSpPr>
                  <a:endCxn id="111" idx="1"/>
                </p:cNvCxnSpPr>
                <p:nvPr/>
              </p:nvCxnSpPr>
              <p:spPr>
                <a:xfrm>
                  <a:off x="7231226" y="443046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r Verbinder 292"/>
                <p:cNvCxnSpPr/>
                <p:nvPr/>
              </p:nvCxnSpPr>
              <p:spPr>
                <a:xfrm>
                  <a:off x="7822241" y="461294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r Verbinder 294"/>
                <p:cNvCxnSpPr/>
                <p:nvPr/>
              </p:nvCxnSpPr>
              <p:spPr>
                <a:xfrm>
                  <a:off x="7832089" y="462197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r Verbinder 295"/>
                <p:cNvCxnSpPr/>
                <p:nvPr/>
              </p:nvCxnSpPr>
              <p:spPr>
                <a:xfrm flipV="1">
                  <a:off x="8088325" y="461287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>
                  <a:off x="8246628" y="454555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H="1">
                  <a:off x="8193757" y="472841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/>
                <p:cNvCxnSpPr/>
                <p:nvPr/>
              </p:nvCxnSpPr>
              <p:spPr>
                <a:xfrm flipH="1">
                  <a:off x="7786092" y="4725144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7979777" y="479778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/>
                <p:cNvCxnSpPr/>
                <p:nvPr/>
              </p:nvCxnSpPr>
              <p:spPr>
                <a:xfrm flipH="1" flipV="1">
                  <a:off x="7964425" y="475013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r Verbinder 310"/>
                <p:cNvCxnSpPr/>
                <p:nvPr/>
              </p:nvCxnSpPr>
              <p:spPr>
                <a:xfrm flipH="1">
                  <a:off x="7824192" y="4528170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r Verbinder 356"/>
                <p:cNvCxnSpPr/>
                <p:nvPr/>
              </p:nvCxnSpPr>
              <p:spPr>
                <a:xfrm flipH="1" flipV="1">
                  <a:off x="5282268" y="519461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Gerader Verbinder 373"/>
                <p:cNvCxnSpPr>
                  <a:stCxn id="37" idx="5"/>
                  <a:endCxn id="34" idx="3"/>
                </p:cNvCxnSpPr>
                <p:nvPr/>
              </p:nvCxnSpPr>
              <p:spPr>
                <a:xfrm>
                  <a:off x="5849747" y="5749393"/>
                  <a:ext cx="150889" cy="54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Gerader Verbinder 374"/>
                <p:cNvCxnSpPr>
                  <a:stCxn id="36" idx="2"/>
                  <a:endCxn id="35" idx="7"/>
                </p:cNvCxnSpPr>
                <p:nvPr/>
              </p:nvCxnSpPr>
              <p:spPr>
                <a:xfrm flipH="1">
                  <a:off x="5856247" y="5898584"/>
                  <a:ext cx="81177" cy="519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Gerader Verbinder 375"/>
                <p:cNvCxnSpPr>
                  <a:endCxn id="34" idx="3"/>
                </p:cNvCxnSpPr>
                <p:nvPr/>
              </p:nvCxnSpPr>
              <p:spPr>
                <a:xfrm flipV="1">
                  <a:off x="5984695" y="5754856"/>
                  <a:ext cx="15941" cy="8778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Gerader Verbinder 380"/>
                <p:cNvCxnSpPr>
                  <a:stCxn id="101" idx="5"/>
                  <a:endCxn id="103" idx="0"/>
                </p:cNvCxnSpPr>
                <p:nvPr/>
              </p:nvCxnSpPr>
              <p:spPr>
                <a:xfrm>
                  <a:off x="5526424" y="4945536"/>
                  <a:ext cx="31636" cy="15058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r Verbinder 384"/>
                <p:cNvCxnSpPr/>
                <p:nvPr/>
              </p:nvCxnSpPr>
              <p:spPr>
                <a:xfrm flipV="1">
                  <a:off x="5448732" y="515273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r Verbinder 385"/>
                <p:cNvCxnSpPr/>
                <p:nvPr/>
              </p:nvCxnSpPr>
              <p:spPr>
                <a:xfrm flipH="1" flipV="1">
                  <a:off x="5459108" y="537839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Gerader Verbinder 386"/>
                <p:cNvCxnSpPr/>
                <p:nvPr/>
              </p:nvCxnSpPr>
              <p:spPr>
                <a:xfrm flipH="1" flipV="1">
                  <a:off x="5497583" y="53268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Gerader Verbinder 387"/>
                <p:cNvCxnSpPr/>
                <p:nvPr/>
              </p:nvCxnSpPr>
              <p:spPr>
                <a:xfrm>
                  <a:off x="5576401" y="514978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r Verbinder 388"/>
                <p:cNvCxnSpPr/>
                <p:nvPr/>
              </p:nvCxnSpPr>
              <p:spPr>
                <a:xfrm flipH="1">
                  <a:off x="5649246" y="5261984"/>
                  <a:ext cx="39742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Gerader Verbinder 389"/>
                <p:cNvCxnSpPr/>
                <p:nvPr/>
              </p:nvCxnSpPr>
              <p:spPr>
                <a:xfrm flipH="1">
                  <a:off x="5712236" y="5251553"/>
                  <a:ext cx="160432" cy="354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r Verbinder 393"/>
                <p:cNvCxnSpPr/>
                <p:nvPr/>
              </p:nvCxnSpPr>
              <p:spPr>
                <a:xfrm flipV="1">
                  <a:off x="5572864" y="597807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/>
                <p:cNvCxnSpPr/>
                <p:nvPr/>
              </p:nvCxnSpPr>
              <p:spPr>
                <a:xfrm>
                  <a:off x="5744700" y="601917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/>
                <p:cNvCxnSpPr/>
                <p:nvPr/>
              </p:nvCxnSpPr>
              <p:spPr>
                <a:xfrm flipH="1" flipV="1">
                  <a:off x="5784579" y="612887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/>
                <p:cNvCxnSpPr/>
                <p:nvPr/>
              </p:nvCxnSpPr>
              <p:spPr>
                <a:xfrm flipH="1" flipV="1">
                  <a:off x="5629032" y="614815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r Verbinder 397"/>
                <p:cNvCxnSpPr/>
                <p:nvPr/>
              </p:nvCxnSpPr>
              <p:spPr>
                <a:xfrm flipH="1" flipV="1">
                  <a:off x="5561855" y="61005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r Verbinder 401"/>
                <p:cNvCxnSpPr>
                  <a:stCxn id="35" idx="0"/>
                </p:cNvCxnSpPr>
                <p:nvPr/>
              </p:nvCxnSpPr>
              <p:spPr>
                <a:xfrm flipV="1">
                  <a:off x="5833753" y="5742760"/>
                  <a:ext cx="10937" cy="1960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r Verbinder 403"/>
                <p:cNvCxnSpPr>
                  <a:endCxn id="37" idx="2"/>
                </p:cNvCxnSpPr>
                <p:nvPr/>
              </p:nvCxnSpPr>
              <p:spPr>
                <a:xfrm>
                  <a:off x="5615185" y="5683354"/>
                  <a:ext cx="142368" cy="308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r Verbinder 406"/>
                <p:cNvCxnSpPr/>
                <p:nvPr/>
              </p:nvCxnSpPr>
              <p:spPr>
                <a:xfrm flipH="1">
                  <a:off x="5530458" y="5624575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r Verbinder 407"/>
                <p:cNvCxnSpPr/>
                <p:nvPr/>
              </p:nvCxnSpPr>
              <p:spPr>
                <a:xfrm>
                  <a:off x="5575306" y="574774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r Verbinder 408"/>
                <p:cNvCxnSpPr/>
                <p:nvPr/>
              </p:nvCxnSpPr>
              <p:spPr>
                <a:xfrm flipH="1" flipV="1">
                  <a:off x="5615185" y="585745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r Verbinder 411"/>
                <p:cNvCxnSpPr/>
                <p:nvPr/>
              </p:nvCxnSpPr>
              <p:spPr>
                <a:xfrm>
                  <a:off x="9799582" y="4121444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Gerader Verbinder 412"/>
                <p:cNvCxnSpPr/>
                <p:nvPr/>
              </p:nvCxnSpPr>
              <p:spPr>
                <a:xfrm>
                  <a:off x="9809430" y="4130477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r Verbinder 413"/>
                <p:cNvCxnSpPr/>
                <p:nvPr/>
              </p:nvCxnSpPr>
              <p:spPr>
                <a:xfrm flipV="1">
                  <a:off x="10065666" y="4121382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Gerader Verbinder 414"/>
                <p:cNvCxnSpPr/>
                <p:nvPr/>
              </p:nvCxnSpPr>
              <p:spPr>
                <a:xfrm>
                  <a:off x="10223969" y="405405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Gerader Verbinder 415"/>
                <p:cNvCxnSpPr/>
                <p:nvPr/>
              </p:nvCxnSpPr>
              <p:spPr>
                <a:xfrm flipH="1">
                  <a:off x="10171098" y="423692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Gerader Verbinder 416"/>
                <p:cNvCxnSpPr/>
                <p:nvPr/>
              </p:nvCxnSpPr>
              <p:spPr>
                <a:xfrm flipH="1">
                  <a:off x="9763433" y="4233648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Gerader Verbinder 417"/>
                <p:cNvCxnSpPr/>
                <p:nvPr/>
              </p:nvCxnSpPr>
              <p:spPr>
                <a:xfrm>
                  <a:off x="9957118" y="4306288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Gerader Verbinder 418"/>
                <p:cNvCxnSpPr/>
                <p:nvPr/>
              </p:nvCxnSpPr>
              <p:spPr>
                <a:xfrm flipH="1" flipV="1">
                  <a:off x="9941766" y="4258641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Gerader Verbinder 419"/>
                <p:cNvCxnSpPr>
                  <a:stCxn id="104" idx="3"/>
                </p:cNvCxnSpPr>
                <p:nvPr/>
              </p:nvCxnSpPr>
              <p:spPr>
                <a:xfrm flipH="1" flipV="1">
                  <a:off x="9801534" y="4093303"/>
                  <a:ext cx="139602" cy="189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Gerader Verbinder 430"/>
                <p:cNvCxnSpPr>
                  <a:endCxn id="105" idx="7"/>
                </p:cNvCxnSpPr>
                <p:nvPr/>
              </p:nvCxnSpPr>
              <p:spPr>
                <a:xfrm flipH="1">
                  <a:off x="9800112" y="3748867"/>
                  <a:ext cx="22008" cy="3093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Gerader Verbinder 432"/>
                <p:cNvCxnSpPr>
                  <a:endCxn id="104" idx="1"/>
                </p:cNvCxnSpPr>
                <p:nvPr/>
              </p:nvCxnSpPr>
              <p:spPr>
                <a:xfrm>
                  <a:off x="9811163" y="3764104"/>
                  <a:ext cx="129973" cy="2777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r Verbinder 435"/>
                <p:cNvCxnSpPr/>
                <p:nvPr/>
              </p:nvCxnSpPr>
              <p:spPr>
                <a:xfrm flipV="1">
                  <a:off x="10032480" y="4020112"/>
                  <a:ext cx="100296" cy="3645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Gerader Verbinder 436"/>
                <p:cNvCxnSpPr/>
                <p:nvPr/>
              </p:nvCxnSpPr>
              <p:spPr>
                <a:xfrm>
                  <a:off x="10100385" y="394693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Gerader Verbinder 439"/>
                <p:cNvCxnSpPr/>
                <p:nvPr/>
              </p:nvCxnSpPr>
              <p:spPr>
                <a:xfrm flipH="1" flipV="1">
                  <a:off x="10273696" y="36268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Gerader Verbinder 440"/>
                <p:cNvCxnSpPr>
                  <a:stCxn id="52" idx="7"/>
                  <a:endCxn id="106" idx="5"/>
                </p:cNvCxnSpPr>
                <p:nvPr/>
              </p:nvCxnSpPr>
              <p:spPr>
                <a:xfrm>
                  <a:off x="9971286" y="3590765"/>
                  <a:ext cx="322686" cy="5098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r Verbinder 441"/>
                <p:cNvCxnSpPr/>
                <p:nvPr/>
              </p:nvCxnSpPr>
              <p:spPr>
                <a:xfrm flipV="1">
                  <a:off x="10275182" y="3253240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Gerader Verbinder 442"/>
                <p:cNvCxnSpPr/>
                <p:nvPr/>
              </p:nvCxnSpPr>
              <p:spPr>
                <a:xfrm>
                  <a:off x="10114494" y="323289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Gerader Verbinder 443"/>
                <p:cNvCxnSpPr/>
                <p:nvPr/>
              </p:nvCxnSpPr>
              <p:spPr>
                <a:xfrm flipH="1">
                  <a:off x="10421756" y="3532214"/>
                  <a:ext cx="251325" cy="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Gerader Verbinder 444"/>
                <p:cNvCxnSpPr/>
                <p:nvPr/>
              </p:nvCxnSpPr>
              <p:spPr>
                <a:xfrm flipH="1" flipV="1">
                  <a:off x="10102869" y="3480016"/>
                  <a:ext cx="293618" cy="527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Gerader Verbinder 445"/>
                <p:cNvCxnSpPr/>
                <p:nvPr/>
              </p:nvCxnSpPr>
              <p:spPr>
                <a:xfrm>
                  <a:off x="10194039" y="363200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Gerader Verbinder 446"/>
                <p:cNvCxnSpPr/>
                <p:nvPr/>
              </p:nvCxnSpPr>
              <p:spPr>
                <a:xfrm flipH="1" flipV="1">
                  <a:off x="9987568" y="3303185"/>
                  <a:ext cx="224377" cy="504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Gerader Verbinder 447"/>
                <p:cNvCxnSpPr>
                  <a:stCxn id="108" idx="3"/>
                </p:cNvCxnSpPr>
                <p:nvPr/>
              </p:nvCxnSpPr>
              <p:spPr>
                <a:xfrm flipH="1">
                  <a:off x="9870516" y="3383748"/>
                  <a:ext cx="340580" cy="337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Gerader Verbinder 448"/>
                <p:cNvCxnSpPr/>
                <p:nvPr/>
              </p:nvCxnSpPr>
              <p:spPr>
                <a:xfrm>
                  <a:off x="9950671" y="3444977"/>
                  <a:ext cx="105644" cy="1014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Gerader Verbinder 449"/>
                <p:cNvCxnSpPr/>
                <p:nvPr/>
              </p:nvCxnSpPr>
              <p:spPr>
                <a:xfrm>
                  <a:off x="10407932" y="3296813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Gerader Verbinder 459"/>
                <p:cNvCxnSpPr/>
                <p:nvPr/>
              </p:nvCxnSpPr>
              <p:spPr>
                <a:xfrm flipH="1">
                  <a:off x="10301302" y="36985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Gerader Verbinder 460"/>
                <p:cNvCxnSpPr/>
                <p:nvPr/>
              </p:nvCxnSpPr>
              <p:spPr>
                <a:xfrm flipH="1" flipV="1">
                  <a:off x="10297869" y="36398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Gerader Verbinder 463"/>
                <p:cNvCxnSpPr/>
                <p:nvPr/>
              </p:nvCxnSpPr>
              <p:spPr>
                <a:xfrm flipH="1" flipV="1">
                  <a:off x="10510632" y="3535860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Gerader Verbinder 464"/>
                <p:cNvCxnSpPr/>
                <p:nvPr/>
              </p:nvCxnSpPr>
              <p:spPr>
                <a:xfrm flipH="1">
                  <a:off x="10538238" y="360758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Gerader Verbinder 465"/>
                <p:cNvCxnSpPr/>
                <p:nvPr/>
              </p:nvCxnSpPr>
              <p:spPr>
                <a:xfrm flipH="1">
                  <a:off x="10537261" y="3163240"/>
                  <a:ext cx="44147" cy="8382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 flipH="1" flipV="1">
                  <a:off x="10559334" y="3289696"/>
                  <a:ext cx="174475" cy="259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Gerader Verbinder 469"/>
                <p:cNvCxnSpPr/>
                <p:nvPr/>
              </p:nvCxnSpPr>
              <p:spPr>
                <a:xfrm flipH="1" flipV="1">
                  <a:off x="10426096" y="37792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Gerader Verbinder 470"/>
                <p:cNvCxnSpPr/>
                <p:nvPr/>
              </p:nvCxnSpPr>
              <p:spPr>
                <a:xfrm flipH="1">
                  <a:off x="10453702" y="38509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 flipH="1" flipV="1">
                  <a:off x="10450269" y="37922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 flipH="1" flipV="1">
                  <a:off x="8285832" y="4080251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8313438" y="4151971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Gerader Verbinder 474"/>
                <p:cNvCxnSpPr/>
                <p:nvPr/>
              </p:nvCxnSpPr>
              <p:spPr>
                <a:xfrm flipH="1" flipV="1">
                  <a:off x="8310005" y="4093256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Gerader Verbinder 485"/>
                <p:cNvCxnSpPr/>
                <p:nvPr/>
              </p:nvCxnSpPr>
              <p:spPr>
                <a:xfrm flipV="1">
                  <a:off x="7681523" y="172351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7853359" y="176461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 flipH="1" flipV="1">
                  <a:off x="7893238" y="187431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 flipV="1">
                  <a:off x="7737691" y="189359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Gerader Verbinder 489"/>
                <p:cNvCxnSpPr/>
                <p:nvPr/>
              </p:nvCxnSpPr>
              <p:spPr>
                <a:xfrm flipH="1" flipV="1">
                  <a:off x="7670514" y="18460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Gerader Verbinder 880"/>
                <p:cNvCxnSpPr/>
                <p:nvPr/>
              </p:nvCxnSpPr>
              <p:spPr>
                <a:xfrm>
                  <a:off x="5939833" y="3311900"/>
                  <a:ext cx="116467" cy="7607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Gerader Verbinder 881"/>
                <p:cNvCxnSpPr>
                  <a:stCxn id="28" idx="2"/>
                </p:cNvCxnSpPr>
                <p:nvPr/>
              </p:nvCxnSpPr>
              <p:spPr>
                <a:xfrm>
                  <a:off x="6059996" y="3379217"/>
                  <a:ext cx="4448" cy="1529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Gerader Verbinder 882"/>
                <p:cNvCxnSpPr/>
                <p:nvPr/>
              </p:nvCxnSpPr>
              <p:spPr>
                <a:xfrm flipH="1" flipV="1">
                  <a:off x="5965494" y="348431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Gerader Verbinder 883"/>
                <p:cNvCxnSpPr/>
                <p:nvPr/>
              </p:nvCxnSpPr>
              <p:spPr>
                <a:xfrm flipV="1">
                  <a:off x="5941615" y="3233509"/>
                  <a:ext cx="3061" cy="7708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Gerader Verbinder 884"/>
                <p:cNvCxnSpPr/>
                <p:nvPr/>
              </p:nvCxnSpPr>
              <p:spPr>
                <a:xfrm flipH="1">
                  <a:off x="5902752" y="3342004"/>
                  <a:ext cx="74021" cy="632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Gerader Verbinder 885"/>
                <p:cNvCxnSpPr/>
                <p:nvPr/>
              </p:nvCxnSpPr>
              <p:spPr>
                <a:xfrm>
                  <a:off x="6166604" y="339433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Gerader Verbinder 886"/>
                <p:cNvCxnSpPr>
                  <a:stCxn id="129" idx="1"/>
                </p:cNvCxnSpPr>
                <p:nvPr/>
              </p:nvCxnSpPr>
              <p:spPr>
                <a:xfrm flipH="1" flipV="1">
                  <a:off x="6205403" y="3441624"/>
                  <a:ext cx="275146" cy="3725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Gerader Verbinder 887"/>
                <p:cNvCxnSpPr/>
                <p:nvPr/>
              </p:nvCxnSpPr>
              <p:spPr>
                <a:xfrm flipV="1">
                  <a:off x="6349202" y="341188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Gerader Verbinder 888"/>
                <p:cNvCxnSpPr/>
                <p:nvPr/>
              </p:nvCxnSpPr>
              <p:spPr>
                <a:xfrm flipH="1" flipV="1">
                  <a:off x="6112288" y="31285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Gerader Verbinder 889"/>
                <p:cNvCxnSpPr/>
                <p:nvPr/>
              </p:nvCxnSpPr>
              <p:spPr>
                <a:xfrm>
                  <a:off x="6039113" y="32268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Gerader Verbinder 890"/>
                <p:cNvCxnSpPr/>
                <p:nvPr/>
              </p:nvCxnSpPr>
              <p:spPr>
                <a:xfrm flipH="1">
                  <a:off x="6104174" y="30831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Gerader Verbinder 896"/>
                <p:cNvCxnSpPr>
                  <a:stCxn id="129" idx="0"/>
                </p:cNvCxnSpPr>
                <p:nvPr/>
              </p:nvCxnSpPr>
              <p:spPr>
                <a:xfrm flipH="1" flipV="1">
                  <a:off x="6379332" y="3258546"/>
                  <a:ext cx="177593" cy="1886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Gerader Verbinder 898"/>
                <p:cNvCxnSpPr/>
                <p:nvPr/>
              </p:nvCxnSpPr>
              <p:spPr>
                <a:xfrm flipH="1" flipV="1">
                  <a:off x="6376399" y="302365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Gerader Verbinder 899"/>
                <p:cNvCxnSpPr/>
                <p:nvPr/>
              </p:nvCxnSpPr>
              <p:spPr>
                <a:xfrm>
                  <a:off x="6303224" y="312197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Gerader Verbinder 900"/>
                <p:cNvCxnSpPr/>
                <p:nvPr/>
              </p:nvCxnSpPr>
              <p:spPr>
                <a:xfrm flipH="1">
                  <a:off x="6368285" y="297832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Gerader Verbinder 901"/>
                <p:cNvCxnSpPr/>
                <p:nvPr/>
              </p:nvCxnSpPr>
              <p:spPr>
                <a:xfrm flipH="1">
                  <a:off x="6130745" y="3688882"/>
                  <a:ext cx="132593" cy="4775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Gerader Verbinder 902"/>
                <p:cNvCxnSpPr/>
                <p:nvPr/>
              </p:nvCxnSpPr>
              <p:spPr>
                <a:xfrm flipH="1" flipV="1">
                  <a:off x="6270795" y="3627430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Gerader Verbinder 903"/>
                <p:cNvCxnSpPr/>
                <p:nvPr/>
              </p:nvCxnSpPr>
              <p:spPr>
                <a:xfrm>
                  <a:off x="6194606" y="3857489"/>
                  <a:ext cx="140051" cy="49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Gerader Verbinder 904"/>
                <p:cNvCxnSpPr/>
                <p:nvPr/>
              </p:nvCxnSpPr>
              <p:spPr>
                <a:xfrm flipH="1">
                  <a:off x="6289287" y="3624941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Gerader Verbinder 905"/>
                <p:cNvCxnSpPr/>
                <p:nvPr/>
              </p:nvCxnSpPr>
              <p:spPr>
                <a:xfrm flipH="1" flipV="1">
                  <a:off x="6319179" y="370904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Gerader Verbinder 909"/>
                <p:cNvCxnSpPr/>
                <p:nvPr/>
              </p:nvCxnSpPr>
              <p:spPr>
                <a:xfrm>
                  <a:off x="6405239" y="419499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Gerader Verbinder 910"/>
                <p:cNvCxnSpPr/>
                <p:nvPr/>
              </p:nvCxnSpPr>
              <p:spPr>
                <a:xfrm flipH="1" flipV="1">
                  <a:off x="6453561" y="425181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Gerader Verbinder 911"/>
                <p:cNvCxnSpPr/>
                <p:nvPr/>
              </p:nvCxnSpPr>
              <p:spPr>
                <a:xfrm flipV="1">
                  <a:off x="6597361" y="422207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Gerader Verbinder 912"/>
                <p:cNvCxnSpPr/>
                <p:nvPr/>
              </p:nvCxnSpPr>
              <p:spPr>
                <a:xfrm>
                  <a:off x="6068178" y="4936797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Gerader Verbinder 913"/>
                <p:cNvCxnSpPr/>
                <p:nvPr/>
              </p:nvCxnSpPr>
              <p:spPr>
                <a:xfrm flipH="1" flipV="1">
                  <a:off x="6116500" y="4993614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Gerader Verbinder 914"/>
                <p:cNvCxnSpPr/>
                <p:nvPr/>
              </p:nvCxnSpPr>
              <p:spPr>
                <a:xfrm flipV="1">
                  <a:off x="6260300" y="496388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Gerader Verbinder 919"/>
                <p:cNvCxnSpPr/>
                <p:nvPr/>
              </p:nvCxnSpPr>
              <p:spPr>
                <a:xfrm flipH="1" flipV="1">
                  <a:off x="5320077" y="34916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Gerader Verbinder 920"/>
                <p:cNvCxnSpPr/>
                <p:nvPr/>
              </p:nvCxnSpPr>
              <p:spPr>
                <a:xfrm flipV="1">
                  <a:off x="5463877" y="34619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Gerader Verbinder 921"/>
                <p:cNvCxnSpPr/>
                <p:nvPr/>
              </p:nvCxnSpPr>
              <p:spPr>
                <a:xfrm>
                  <a:off x="6548565" y="366096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Gerader Verbinder 922"/>
                <p:cNvCxnSpPr/>
                <p:nvPr/>
              </p:nvCxnSpPr>
              <p:spPr>
                <a:xfrm flipH="1" flipV="1">
                  <a:off x="6596887" y="371778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Gerader Verbinder 923"/>
                <p:cNvCxnSpPr/>
                <p:nvPr/>
              </p:nvCxnSpPr>
              <p:spPr>
                <a:xfrm flipV="1">
                  <a:off x="6740687" y="368804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Gerader Verbinder 924"/>
                <p:cNvCxnSpPr/>
                <p:nvPr/>
              </p:nvCxnSpPr>
              <p:spPr>
                <a:xfrm>
                  <a:off x="6362825" y="570597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Gerader Verbinder 925"/>
                <p:cNvCxnSpPr/>
                <p:nvPr/>
              </p:nvCxnSpPr>
              <p:spPr>
                <a:xfrm flipH="1" flipV="1">
                  <a:off x="6411147" y="57627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Gerader Verbinder 926"/>
                <p:cNvCxnSpPr/>
                <p:nvPr/>
              </p:nvCxnSpPr>
              <p:spPr>
                <a:xfrm flipV="1">
                  <a:off x="6554947" y="57330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Gerader Verbinder 927"/>
                <p:cNvCxnSpPr/>
                <p:nvPr/>
              </p:nvCxnSpPr>
              <p:spPr>
                <a:xfrm>
                  <a:off x="5551713" y="489236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Gerader Verbinder 928"/>
                <p:cNvCxnSpPr/>
                <p:nvPr/>
              </p:nvCxnSpPr>
              <p:spPr>
                <a:xfrm flipH="1" flipV="1">
                  <a:off x="5600035" y="4949179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Gerader Verbinder 929"/>
                <p:cNvCxnSpPr>
                  <a:endCxn id="47" idx="3"/>
                </p:cNvCxnSpPr>
                <p:nvPr/>
              </p:nvCxnSpPr>
              <p:spPr>
                <a:xfrm flipV="1">
                  <a:off x="5743835" y="4853629"/>
                  <a:ext cx="40838" cy="112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Gerader Verbinder 931"/>
                <p:cNvCxnSpPr/>
                <p:nvPr/>
              </p:nvCxnSpPr>
              <p:spPr>
                <a:xfrm>
                  <a:off x="6388743" y="5297711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Gerader Verbinder 932"/>
                <p:cNvCxnSpPr/>
                <p:nvPr/>
              </p:nvCxnSpPr>
              <p:spPr>
                <a:xfrm flipH="1" flipV="1">
                  <a:off x="6437065" y="535452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Gerader Verbinder 933"/>
                <p:cNvCxnSpPr/>
                <p:nvPr/>
              </p:nvCxnSpPr>
              <p:spPr>
                <a:xfrm flipV="1">
                  <a:off x="6580865" y="532479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Gerader Verbinder 936"/>
                <p:cNvCxnSpPr/>
                <p:nvPr/>
              </p:nvCxnSpPr>
              <p:spPr>
                <a:xfrm flipH="1" flipV="1">
                  <a:off x="6740862" y="503164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Gerader Verbinder 937"/>
                <p:cNvCxnSpPr/>
                <p:nvPr/>
              </p:nvCxnSpPr>
              <p:spPr>
                <a:xfrm>
                  <a:off x="6667687" y="512996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Gerader Verbinder 938"/>
                <p:cNvCxnSpPr/>
                <p:nvPr/>
              </p:nvCxnSpPr>
              <p:spPr>
                <a:xfrm flipH="1">
                  <a:off x="6732748" y="498631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Gerader Verbinder 939"/>
                <p:cNvCxnSpPr/>
                <p:nvPr/>
              </p:nvCxnSpPr>
              <p:spPr>
                <a:xfrm flipH="1" flipV="1">
                  <a:off x="6164357" y="514240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6039459" y="5256205"/>
                  <a:ext cx="130408" cy="180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>
                  <a:stCxn id="33" idx="1"/>
                </p:cNvCxnSpPr>
                <p:nvPr/>
              </p:nvCxnSpPr>
              <p:spPr>
                <a:xfrm flipH="1" flipV="1">
                  <a:off x="6156244" y="5201627"/>
                  <a:ext cx="136066" cy="704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Gerader Verbinder 944"/>
                <p:cNvCxnSpPr/>
                <p:nvPr/>
              </p:nvCxnSpPr>
              <p:spPr>
                <a:xfrm flipH="1" flipV="1">
                  <a:off x="6653693" y="55096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6580518" y="56079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 flipH="1">
                  <a:off x="6645579" y="54642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>
                  <a:stCxn id="31" idx="7"/>
                </p:cNvCxnSpPr>
                <p:nvPr/>
              </p:nvCxnSpPr>
              <p:spPr>
                <a:xfrm flipV="1">
                  <a:off x="6369318" y="5512390"/>
                  <a:ext cx="54534" cy="1199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Gerader Verbinder 949"/>
                <p:cNvCxnSpPr>
                  <a:stCxn id="32" idx="1"/>
                </p:cNvCxnSpPr>
                <p:nvPr/>
              </p:nvCxnSpPr>
              <p:spPr>
                <a:xfrm flipH="1" flipV="1">
                  <a:off x="6428169" y="5521738"/>
                  <a:ext cx="117581" cy="708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Gerader Verbinder 952"/>
                <p:cNvCxnSpPr>
                  <a:stCxn id="31" idx="2"/>
                </p:cNvCxnSpPr>
                <p:nvPr/>
              </p:nvCxnSpPr>
              <p:spPr>
                <a:xfrm flipH="1">
                  <a:off x="6129317" y="5667541"/>
                  <a:ext cx="147807" cy="25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Gerader Verbinder 954"/>
                <p:cNvCxnSpPr>
                  <a:stCxn id="101" idx="7"/>
                </p:cNvCxnSpPr>
                <p:nvPr/>
              </p:nvCxnSpPr>
              <p:spPr>
                <a:xfrm flipV="1">
                  <a:off x="5526424" y="4371303"/>
                  <a:ext cx="110770" cy="4214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>
                  <a:off x="5581253" y="457278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 flipH="1" flipV="1">
                  <a:off x="5621132" y="468249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H="1" flipV="1">
                  <a:off x="5538744" y="44118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Gerader Verbinder 958"/>
                <p:cNvCxnSpPr/>
                <p:nvPr/>
              </p:nvCxnSpPr>
              <p:spPr>
                <a:xfrm flipH="1" flipV="1">
                  <a:off x="5498680" y="454243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Gerader Verbinder 982"/>
                <p:cNvCxnSpPr/>
                <p:nvPr/>
              </p:nvCxnSpPr>
              <p:spPr>
                <a:xfrm flipH="1">
                  <a:off x="5293478" y="323326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Gerader Verbinder 983"/>
                <p:cNvCxnSpPr>
                  <a:endCxn id="92" idx="7"/>
                </p:cNvCxnSpPr>
                <p:nvPr/>
              </p:nvCxnSpPr>
              <p:spPr>
                <a:xfrm flipH="1">
                  <a:off x="5288094" y="3292163"/>
                  <a:ext cx="41564" cy="8926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Gerader Verbinder 991"/>
                <p:cNvCxnSpPr/>
                <p:nvPr/>
              </p:nvCxnSpPr>
              <p:spPr>
                <a:xfrm flipH="1">
                  <a:off x="6756168" y="2379962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Gerader Verbinder 992"/>
                <p:cNvCxnSpPr/>
                <p:nvPr/>
              </p:nvCxnSpPr>
              <p:spPr>
                <a:xfrm flipH="1" flipV="1">
                  <a:off x="6718255" y="2168874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Gerader Verbinder 993"/>
                <p:cNvCxnSpPr/>
                <p:nvPr/>
              </p:nvCxnSpPr>
              <p:spPr>
                <a:xfrm>
                  <a:off x="6668272" y="23883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Gerader Verbinder 994"/>
                <p:cNvCxnSpPr/>
                <p:nvPr/>
              </p:nvCxnSpPr>
              <p:spPr>
                <a:xfrm flipH="1">
                  <a:off x="6736747" y="2166385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Gerader Verbinder 995"/>
                <p:cNvCxnSpPr/>
                <p:nvPr/>
              </p:nvCxnSpPr>
              <p:spPr>
                <a:xfrm flipH="1" flipV="1">
                  <a:off x="6766639" y="225048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Gerader Verbinder 996"/>
                <p:cNvCxnSpPr/>
                <p:nvPr/>
              </p:nvCxnSpPr>
              <p:spPr>
                <a:xfrm flipH="1" flipV="1">
                  <a:off x="7131703" y="1943103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Gerader Verbinder 997"/>
                <p:cNvCxnSpPr/>
                <p:nvPr/>
              </p:nvCxnSpPr>
              <p:spPr>
                <a:xfrm>
                  <a:off x="7058528" y="2041424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Gerader Verbinder 998"/>
                <p:cNvCxnSpPr/>
                <p:nvPr/>
              </p:nvCxnSpPr>
              <p:spPr>
                <a:xfrm flipH="1">
                  <a:off x="7123589" y="1897765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Gerader Verbinder 1002"/>
                <p:cNvCxnSpPr/>
                <p:nvPr/>
              </p:nvCxnSpPr>
              <p:spPr>
                <a:xfrm flipH="1" flipV="1">
                  <a:off x="8252676" y="379400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Gerader Verbinder 1003"/>
                <p:cNvCxnSpPr/>
                <p:nvPr/>
              </p:nvCxnSpPr>
              <p:spPr>
                <a:xfrm>
                  <a:off x="8179501" y="389232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Gerader Verbinder 1004"/>
                <p:cNvCxnSpPr/>
                <p:nvPr/>
              </p:nvCxnSpPr>
              <p:spPr>
                <a:xfrm flipH="1">
                  <a:off x="8244562" y="374866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Gerader Verbinder 1005"/>
                <p:cNvCxnSpPr/>
                <p:nvPr/>
              </p:nvCxnSpPr>
              <p:spPr>
                <a:xfrm>
                  <a:off x="7608348" y="3645307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Gerader Verbinder 1006"/>
                <p:cNvCxnSpPr/>
                <p:nvPr/>
              </p:nvCxnSpPr>
              <p:spPr>
                <a:xfrm flipH="1">
                  <a:off x="7767674" y="364163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Gerader Verbinder 1007"/>
                <p:cNvCxnSpPr/>
                <p:nvPr/>
              </p:nvCxnSpPr>
              <p:spPr>
                <a:xfrm flipH="1" flipV="1">
                  <a:off x="7797566" y="3725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Gerader Verbinder 1008"/>
                <p:cNvCxnSpPr/>
                <p:nvPr/>
              </p:nvCxnSpPr>
              <p:spPr>
                <a:xfrm flipH="1">
                  <a:off x="7543920" y="3825076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Gerader Verbinder 1009"/>
                <p:cNvCxnSpPr/>
                <p:nvPr/>
              </p:nvCxnSpPr>
              <p:spPr>
                <a:xfrm flipH="1" flipV="1">
                  <a:off x="7590721" y="372316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Gerader Verbinder 1010"/>
                <p:cNvCxnSpPr/>
                <p:nvPr/>
              </p:nvCxnSpPr>
              <p:spPr>
                <a:xfrm flipH="1" flipV="1">
                  <a:off x="7613092" y="389255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Gerader Verbinder 1017"/>
                <p:cNvCxnSpPr/>
                <p:nvPr/>
              </p:nvCxnSpPr>
              <p:spPr>
                <a:xfrm>
                  <a:off x="6617811" y="1762643"/>
                  <a:ext cx="470762" cy="4018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Gerader Verbinder 1018"/>
                <p:cNvCxnSpPr/>
                <p:nvPr/>
              </p:nvCxnSpPr>
              <p:spPr>
                <a:xfrm flipH="1">
                  <a:off x="6777137" y="1758969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Gerader Verbinder 1019"/>
                <p:cNvCxnSpPr/>
                <p:nvPr/>
              </p:nvCxnSpPr>
              <p:spPr>
                <a:xfrm flipH="1" flipV="1">
                  <a:off x="6807029" y="184307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Gerader Verbinder 1020"/>
                <p:cNvCxnSpPr/>
                <p:nvPr/>
              </p:nvCxnSpPr>
              <p:spPr>
                <a:xfrm flipH="1">
                  <a:off x="6553383" y="1942412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Gerader Verbinder 1021"/>
                <p:cNvCxnSpPr/>
                <p:nvPr/>
              </p:nvCxnSpPr>
              <p:spPr>
                <a:xfrm flipH="1" flipV="1">
                  <a:off x="6600184" y="184050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3" name="Gerader Verbinder 1022"/>
                <p:cNvCxnSpPr/>
                <p:nvPr/>
              </p:nvCxnSpPr>
              <p:spPr>
                <a:xfrm flipH="1" flipV="1">
                  <a:off x="6622555" y="200989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Gerader Verbinder 1025"/>
                <p:cNvCxnSpPr/>
                <p:nvPr/>
              </p:nvCxnSpPr>
              <p:spPr>
                <a:xfrm>
                  <a:off x="6874728" y="542381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Gerader Verbinder 1026"/>
                <p:cNvCxnSpPr/>
                <p:nvPr/>
              </p:nvCxnSpPr>
              <p:spPr>
                <a:xfrm>
                  <a:off x="6884576" y="543284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Gerader Verbinder 1027"/>
                <p:cNvCxnSpPr/>
                <p:nvPr/>
              </p:nvCxnSpPr>
              <p:spPr>
                <a:xfrm flipV="1">
                  <a:off x="7140812" y="542374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Gerader Verbinder 1028"/>
                <p:cNvCxnSpPr/>
                <p:nvPr/>
              </p:nvCxnSpPr>
              <p:spPr>
                <a:xfrm>
                  <a:off x="7299115" y="535642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Gerader Verbinder 1029"/>
                <p:cNvCxnSpPr/>
                <p:nvPr/>
              </p:nvCxnSpPr>
              <p:spPr>
                <a:xfrm flipH="1">
                  <a:off x="7246244" y="553928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Gerader Verbinder 1030"/>
                <p:cNvCxnSpPr/>
                <p:nvPr/>
              </p:nvCxnSpPr>
              <p:spPr>
                <a:xfrm flipH="1">
                  <a:off x="6947572" y="5536014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Gerader Verbinder 1031"/>
                <p:cNvCxnSpPr/>
                <p:nvPr/>
              </p:nvCxnSpPr>
              <p:spPr>
                <a:xfrm>
                  <a:off x="7032264" y="560865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Gerader Verbinder 1032"/>
                <p:cNvCxnSpPr/>
                <p:nvPr/>
              </p:nvCxnSpPr>
              <p:spPr>
                <a:xfrm flipH="1" flipV="1">
                  <a:off x="7016912" y="556100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Gerader Verbinder 1033"/>
                <p:cNvCxnSpPr/>
                <p:nvPr/>
              </p:nvCxnSpPr>
              <p:spPr>
                <a:xfrm>
                  <a:off x="7908390" y="3114816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Gerader Verbinder 1034"/>
                <p:cNvCxnSpPr/>
                <p:nvPr/>
              </p:nvCxnSpPr>
              <p:spPr>
                <a:xfrm>
                  <a:off x="7918238" y="3123849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Gerader Verbinder 1035"/>
                <p:cNvCxnSpPr/>
                <p:nvPr/>
              </p:nvCxnSpPr>
              <p:spPr>
                <a:xfrm flipV="1">
                  <a:off x="8174474" y="311475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Gerader Verbinder 1036"/>
                <p:cNvCxnSpPr/>
                <p:nvPr/>
              </p:nvCxnSpPr>
              <p:spPr>
                <a:xfrm>
                  <a:off x="8332777" y="304742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Gerader Verbinder 1037"/>
                <p:cNvCxnSpPr/>
                <p:nvPr/>
              </p:nvCxnSpPr>
              <p:spPr>
                <a:xfrm flipH="1">
                  <a:off x="8279906" y="3230292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Gerader Verbinder 1038"/>
                <p:cNvCxnSpPr/>
                <p:nvPr/>
              </p:nvCxnSpPr>
              <p:spPr>
                <a:xfrm flipH="1">
                  <a:off x="7981234" y="3227020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Gerader Verbinder 1039"/>
                <p:cNvCxnSpPr/>
                <p:nvPr/>
              </p:nvCxnSpPr>
              <p:spPr>
                <a:xfrm>
                  <a:off x="8065926" y="329966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Gerader Verbinder 1040"/>
                <p:cNvCxnSpPr/>
                <p:nvPr/>
              </p:nvCxnSpPr>
              <p:spPr>
                <a:xfrm flipH="1" flipV="1">
                  <a:off x="8050574" y="3252013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Gerader Verbinder 1045"/>
                <p:cNvCxnSpPr/>
                <p:nvPr/>
              </p:nvCxnSpPr>
              <p:spPr>
                <a:xfrm flipV="1">
                  <a:off x="6800387" y="448490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Gerader Verbinder 1046"/>
                <p:cNvCxnSpPr/>
                <p:nvPr/>
              </p:nvCxnSpPr>
              <p:spPr>
                <a:xfrm>
                  <a:off x="6972223" y="452599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Gerader Verbinder 1047"/>
                <p:cNvCxnSpPr/>
                <p:nvPr/>
              </p:nvCxnSpPr>
              <p:spPr>
                <a:xfrm flipH="1" flipV="1">
                  <a:off x="7012102" y="463570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Gerader Verbinder 1048"/>
                <p:cNvCxnSpPr/>
                <p:nvPr/>
              </p:nvCxnSpPr>
              <p:spPr>
                <a:xfrm flipH="1" flipV="1">
                  <a:off x="6856555" y="46549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Gerader Verbinder 1049"/>
                <p:cNvCxnSpPr/>
                <p:nvPr/>
              </p:nvCxnSpPr>
              <p:spPr>
                <a:xfrm flipH="1" flipV="1">
                  <a:off x="6789378" y="460739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Gerader Verbinder 1050"/>
                <p:cNvCxnSpPr/>
                <p:nvPr/>
              </p:nvCxnSpPr>
              <p:spPr>
                <a:xfrm flipV="1">
                  <a:off x="7356140" y="453806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Gerader Verbinder 1051"/>
                <p:cNvCxnSpPr/>
                <p:nvPr/>
              </p:nvCxnSpPr>
              <p:spPr>
                <a:xfrm>
                  <a:off x="7527976" y="457915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Gerader Verbinder 1052"/>
                <p:cNvCxnSpPr/>
                <p:nvPr/>
              </p:nvCxnSpPr>
              <p:spPr>
                <a:xfrm flipH="1" flipV="1">
                  <a:off x="7567855" y="468886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Gerader Verbinder 1053"/>
                <p:cNvCxnSpPr/>
                <p:nvPr/>
              </p:nvCxnSpPr>
              <p:spPr>
                <a:xfrm flipH="1" flipV="1">
                  <a:off x="7412308" y="470813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Gerader Verbinder 1054"/>
                <p:cNvCxnSpPr/>
                <p:nvPr/>
              </p:nvCxnSpPr>
              <p:spPr>
                <a:xfrm flipH="1" flipV="1">
                  <a:off x="7345131" y="466055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Gerader Verbinder 1055"/>
                <p:cNvCxnSpPr/>
                <p:nvPr/>
              </p:nvCxnSpPr>
              <p:spPr>
                <a:xfrm flipV="1">
                  <a:off x="9391228" y="384670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Gerader Verbinder 1056"/>
                <p:cNvCxnSpPr/>
                <p:nvPr/>
              </p:nvCxnSpPr>
              <p:spPr>
                <a:xfrm>
                  <a:off x="9563064" y="388779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Gerader Verbinder 1057"/>
                <p:cNvCxnSpPr/>
                <p:nvPr/>
              </p:nvCxnSpPr>
              <p:spPr>
                <a:xfrm flipH="1" flipV="1">
                  <a:off x="9602943" y="399750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Gerader Verbinder 1058"/>
                <p:cNvCxnSpPr/>
                <p:nvPr/>
              </p:nvCxnSpPr>
              <p:spPr>
                <a:xfrm flipH="1" flipV="1">
                  <a:off x="9447396" y="401677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Gerader Verbinder 1059"/>
                <p:cNvCxnSpPr/>
                <p:nvPr/>
              </p:nvCxnSpPr>
              <p:spPr>
                <a:xfrm flipH="1" flipV="1">
                  <a:off x="9380219" y="396920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Gerader Verbinder 1069"/>
                <p:cNvCxnSpPr/>
                <p:nvPr/>
              </p:nvCxnSpPr>
              <p:spPr>
                <a:xfrm flipH="1">
                  <a:off x="7808265" y="2339621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Gerader Verbinder 1070"/>
                <p:cNvCxnSpPr/>
                <p:nvPr/>
              </p:nvCxnSpPr>
              <p:spPr>
                <a:xfrm>
                  <a:off x="8034988" y="2281226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Gerader Verbinder 1071"/>
                <p:cNvCxnSpPr/>
                <p:nvPr/>
              </p:nvCxnSpPr>
              <p:spPr>
                <a:xfrm flipH="1">
                  <a:off x="8046114" y="2444516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Gerader Verbinder 1072"/>
                <p:cNvCxnSpPr/>
                <p:nvPr/>
              </p:nvCxnSpPr>
              <p:spPr>
                <a:xfrm flipH="1" flipV="1">
                  <a:off x="7770352" y="2128533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Gerader Verbinder 1073"/>
                <p:cNvCxnSpPr/>
                <p:nvPr/>
              </p:nvCxnSpPr>
              <p:spPr>
                <a:xfrm>
                  <a:off x="7720369" y="23480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Gerader Verbinder 1074"/>
                <p:cNvCxnSpPr/>
                <p:nvPr/>
              </p:nvCxnSpPr>
              <p:spPr>
                <a:xfrm flipH="1">
                  <a:off x="7788844" y="212604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Gerader Verbinder 1075"/>
                <p:cNvCxnSpPr/>
                <p:nvPr/>
              </p:nvCxnSpPr>
              <p:spPr>
                <a:xfrm flipH="1" flipV="1">
                  <a:off x="7818736" y="22101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Gerader Verbinder 1076"/>
                <p:cNvCxnSpPr/>
                <p:nvPr/>
              </p:nvCxnSpPr>
              <p:spPr>
                <a:xfrm flipH="1">
                  <a:off x="7214147" y="4069320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Gerader Verbinder 1077"/>
                <p:cNvCxnSpPr>
                  <a:endCxn id="97" idx="1"/>
                </p:cNvCxnSpPr>
                <p:nvPr/>
              </p:nvCxnSpPr>
              <p:spPr>
                <a:xfrm>
                  <a:off x="7189265" y="2174206"/>
                  <a:ext cx="157447" cy="1093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Gerader Verbinder 1078"/>
                <p:cNvCxnSpPr/>
                <p:nvPr/>
              </p:nvCxnSpPr>
              <p:spPr>
                <a:xfrm>
                  <a:off x="7491347" y="4092567"/>
                  <a:ext cx="43723" cy="1410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Gerader Verbinder 1079"/>
                <p:cNvCxnSpPr/>
                <p:nvPr/>
              </p:nvCxnSpPr>
              <p:spPr>
                <a:xfrm flipH="1" flipV="1">
                  <a:off x="7176234" y="3858232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Gerader Verbinder 1080"/>
                <p:cNvCxnSpPr/>
                <p:nvPr/>
              </p:nvCxnSpPr>
              <p:spPr>
                <a:xfrm>
                  <a:off x="7126251" y="4077740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Gerader Verbinder 1081"/>
                <p:cNvCxnSpPr/>
                <p:nvPr/>
              </p:nvCxnSpPr>
              <p:spPr>
                <a:xfrm flipH="1">
                  <a:off x="7194726" y="385574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Gerader Verbinder 1082"/>
                <p:cNvCxnSpPr/>
                <p:nvPr/>
              </p:nvCxnSpPr>
              <p:spPr>
                <a:xfrm flipH="1" flipV="1">
                  <a:off x="7224618" y="39398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Gerader Verbinder 1086"/>
                <p:cNvCxnSpPr>
                  <a:stCxn id="94" idx="3"/>
                </p:cNvCxnSpPr>
                <p:nvPr/>
              </p:nvCxnSpPr>
              <p:spPr>
                <a:xfrm flipH="1">
                  <a:off x="7388827" y="2107151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Gerader Verbinder 1088"/>
                <p:cNvCxnSpPr>
                  <a:stCxn id="96" idx="3"/>
                  <a:endCxn id="94" idx="6"/>
                </p:cNvCxnSpPr>
                <p:nvPr/>
              </p:nvCxnSpPr>
              <p:spPr>
                <a:xfrm flipH="1">
                  <a:off x="7542808" y="2023951"/>
                  <a:ext cx="95578" cy="5477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Gerader Verbinder 1091"/>
                <p:cNvCxnSpPr/>
                <p:nvPr/>
              </p:nvCxnSpPr>
              <p:spPr>
                <a:xfrm flipH="1">
                  <a:off x="7531100" y="2350226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Gerader Verbinder 1092"/>
                <p:cNvCxnSpPr/>
                <p:nvPr/>
              </p:nvCxnSpPr>
              <p:spPr>
                <a:xfrm flipH="1" flipV="1">
                  <a:off x="9147226" y="3642148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Gerader Verbinder 1093"/>
                <p:cNvCxnSpPr/>
                <p:nvPr/>
              </p:nvCxnSpPr>
              <p:spPr>
                <a:xfrm flipV="1">
                  <a:off x="9051423" y="3698389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Gerader Verbinder 1094"/>
                <p:cNvCxnSpPr/>
                <p:nvPr/>
              </p:nvCxnSpPr>
              <p:spPr>
                <a:xfrm flipH="1" flipV="1">
                  <a:off x="9121998" y="3550828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Gerader Verbinder 1095"/>
                <p:cNvCxnSpPr/>
                <p:nvPr/>
              </p:nvCxnSpPr>
              <p:spPr>
                <a:xfrm flipH="1" flipV="1">
                  <a:off x="9316418" y="359138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Gerader Verbinder 1096"/>
                <p:cNvCxnSpPr/>
                <p:nvPr/>
              </p:nvCxnSpPr>
              <p:spPr>
                <a:xfrm flipH="1">
                  <a:off x="9145012" y="3661244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uppieren 3"/>
          <p:cNvGrpSpPr/>
          <p:nvPr/>
        </p:nvGrpSpPr>
        <p:grpSpPr>
          <a:xfrm>
            <a:off x="688280" y="1140878"/>
            <a:ext cx="9750493" cy="4878294"/>
            <a:chOff x="688280" y="1140878"/>
            <a:chExt cx="9750493" cy="4878294"/>
          </a:xfrm>
        </p:grpSpPr>
        <p:sp>
          <p:nvSpPr>
            <p:cNvPr id="6" name="Ellipse 5"/>
            <p:cNvSpPr/>
            <p:nvPr/>
          </p:nvSpPr>
          <p:spPr>
            <a:xfrm>
              <a:off x="4787095" y="365352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273551" y="39832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177975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538015" y="34664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03476" y="545151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927648" y="568692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287688" y="578649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690840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511328" y="45727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575720" y="43013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935760" y="44009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079776" y="466158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521791" y="3447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059996" y="33294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6276020" y="319919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6133108" y="535710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277124" y="561775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6536432" y="558085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6276492" y="525753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969000" y="557046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801941" y="59387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937424" y="585838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757553" y="566440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486347" y="2806885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5695048" y="4331254"/>
              <a:ext cx="612000" cy="61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9609666" y="3532775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7464742" y="2539816"/>
              <a:ext cx="647482" cy="599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195900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123892" y="314096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7479184" y="203853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7623200" y="229918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7622568" y="193896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7315076" y="22518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7839398" y="206386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6896472" y="23488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7103629" y="213285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342036" y="476114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166208" y="499655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526248" y="509612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9925318" y="402728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45806" y="404646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0239666" y="357313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0375149" y="349274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0195278" y="329876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890815" y="393308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250855" y="403264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52184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100292" y="1163571"/>
              <a:ext cx="523596" cy="517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803400" y="19470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623888" y="19662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8280" y="169483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911424" y="162880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1097648" y="2806885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1938570" y="114087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298610" y="12404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2889708" y="15011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2521791" y="121882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678664" y="1676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2038704" y="177580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>
              <a:off x="1288365" y="2311337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>
              <a:off x="1919536" y="21328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/>
          </p:nvSpPr>
          <p:spPr>
            <a:xfrm>
              <a:off x="2193061" y="24107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553101" y="25103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631504" y="289738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6448913" y="344724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031641" y="4226535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6664937" y="525753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2072345" y="4270530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615951" y="540855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2786222" y="513001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1631504" y="485863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2210654" y="495819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2354670" y="521885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2315580" y="394167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1931759" y="396085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1500207" y="404968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4887338" y="54017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4720357" y="541455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4276274" y="55097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33" name="Gruppieren 732"/>
          <p:cNvGrpSpPr/>
          <p:nvPr/>
        </p:nvGrpSpPr>
        <p:grpSpPr>
          <a:xfrm>
            <a:off x="817833" y="1974499"/>
            <a:ext cx="9082425" cy="2842153"/>
            <a:chOff x="790242" y="1826415"/>
            <a:chExt cx="9082425" cy="2842153"/>
          </a:xfrm>
        </p:grpSpPr>
        <p:sp>
          <p:nvSpPr>
            <p:cNvPr id="734" name="Ellipse 733"/>
            <p:cNvSpPr/>
            <p:nvPr/>
          </p:nvSpPr>
          <p:spPr>
            <a:xfrm>
              <a:off x="790242" y="1826415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7" name="Ellipse 736"/>
            <p:cNvSpPr/>
            <p:nvPr/>
          </p:nvSpPr>
          <p:spPr>
            <a:xfrm>
              <a:off x="5662922" y="2450027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8" name="Ellipse 737"/>
            <p:cNvSpPr/>
            <p:nvPr/>
          </p:nvSpPr>
          <p:spPr>
            <a:xfrm>
              <a:off x="9692667" y="2829287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0" name="Ellipse 739"/>
            <p:cNvSpPr/>
            <p:nvPr/>
          </p:nvSpPr>
          <p:spPr>
            <a:xfrm>
              <a:off x="6519969" y="4488568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25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43" name="Gruppieren 1042"/>
          <p:cNvGrpSpPr/>
          <p:nvPr/>
        </p:nvGrpSpPr>
        <p:grpSpPr>
          <a:xfrm>
            <a:off x="181614" y="832486"/>
            <a:ext cx="10829454" cy="5054916"/>
            <a:chOff x="181614" y="832486"/>
            <a:chExt cx="10829454" cy="5054916"/>
          </a:xfrm>
        </p:grpSpPr>
        <p:grpSp>
          <p:nvGrpSpPr>
            <p:cNvPr id="1044" name="Gruppieren 1043"/>
            <p:cNvGrpSpPr/>
            <p:nvPr/>
          </p:nvGrpSpPr>
          <p:grpSpPr>
            <a:xfrm>
              <a:off x="181614" y="832486"/>
              <a:ext cx="9532035" cy="3830526"/>
              <a:chOff x="181614" y="832486"/>
              <a:chExt cx="9532035" cy="3830526"/>
            </a:xfrm>
          </p:grpSpPr>
          <p:cxnSp>
            <p:nvCxnSpPr>
              <p:cNvPr id="1063" name="Gerader Verbinder 1062"/>
              <p:cNvCxnSpPr/>
              <p:nvPr/>
            </p:nvCxnSpPr>
            <p:spPr>
              <a:xfrm>
                <a:off x="5797169" y="4069320"/>
                <a:ext cx="947063" cy="503424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4" name="Gruppieren 1063"/>
              <p:cNvGrpSpPr/>
              <p:nvPr/>
            </p:nvGrpSpPr>
            <p:grpSpPr>
              <a:xfrm>
                <a:off x="181614" y="832486"/>
                <a:ext cx="9532035" cy="3830526"/>
                <a:chOff x="181614" y="832486"/>
                <a:chExt cx="9532035" cy="3830526"/>
              </a:xfrm>
            </p:grpSpPr>
            <p:cxnSp>
              <p:nvCxnSpPr>
                <p:cNvPr id="1065" name="Gerader Verbinder 1064"/>
                <p:cNvCxnSpPr/>
                <p:nvPr/>
              </p:nvCxnSpPr>
              <p:spPr>
                <a:xfrm flipV="1">
                  <a:off x="181614" y="1588075"/>
                  <a:ext cx="1982831" cy="1046531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Gerader Verbinder 1065"/>
                <p:cNvCxnSpPr/>
                <p:nvPr/>
              </p:nvCxnSpPr>
              <p:spPr>
                <a:xfrm flipV="1">
                  <a:off x="2182170" y="832486"/>
                  <a:ext cx="683686" cy="72480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7" name="Gerader Verbinder 1066"/>
                <p:cNvCxnSpPr/>
                <p:nvPr/>
              </p:nvCxnSpPr>
              <p:spPr>
                <a:xfrm>
                  <a:off x="543836" y="3349921"/>
                  <a:ext cx="5225997" cy="7466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8" name="Gerader Verbinder 1067"/>
                <p:cNvCxnSpPr/>
                <p:nvPr/>
              </p:nvCxnSpPr>
              <p:spPr>
                <a:xfrm flipH="1">
                  <a:off x="6701200" y="3429000"/>
                  <a:ext cx="812678" cy="12340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9" name="Gerader Verbinder 1068"/>
                <p:cNvCxnSpPr/>
                <p:nvPr/>
              </p:nvCxnSpPr>
              <p:spPr>
                <a:xfrm flipH="1">
                  <a:off x="7565239" y="3258546"/>
                  <a:ext cx="2148410" cy="179018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4" name="Gerader Verbinder 1083"/>
                <p:cNvCxnSpPr/>
                <p:nvPr/>
              </p:nvCxnSpPr>
              <p:spPr>
                <a:xfrm>
                  <a:off x="5769833" y="2756300"/>
                  <a:ext cx="18903" cy="1321440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5" name="Gerader Verbinder 1084"/>
                <p:cNvCxnSpPr/>
                <p:nvPr/>
              </p:nvCxnSpPr>
              <p:spPr>
                <a:xfrm flipH="1" flipV="1">
                  <a:off x="5779251" y="2930063"/>
                  <a:ext cx="1763557" cy="498937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6" name="Gerader Verbinder 1085"/>
                <p:cNvCxnSpPr/>
                <p:nvPr/>
              </p:nvCxnSpPr>
              <p:spPr>
                <a:xfrm flipH="1" flipV="1">
                  <a:off x="2180357" y="1572054"/>
                  <a:ext cx="3598894" cy="1349344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45" name="Gerader Verbinder 1044"/>
            <p:cNvCxnSpPr/>
            <p:nvPr/>
          </p:nvCxnSpPr>
          <p:spPr>
            <a:xfrm flipH="1" flipV="1">
              <a:off x="6696573" y="4586535"/>
              <a:ext cx="1815140" cy="130086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Gerader Verbinder 1060"/>
            <p:cNvCxnSpPr/>
            <p:nvPr/>
          </p:nvCxnSpPr>
          <p:spPr>
            <a:xfrm flipH="1">
              <a:off x="9731724" y="2865166"/>
              <a:ext cx="1279344" cy="393380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Gerader Verbinder 1061"/>
            <p:cNvCxnSpPr/>
            <p:nvPr/>
          </p:nvCxnSpPr>
          <p:spPr>
            <a:xfrm flipH="1">
              <a:off x="842084" y="2154499"/>
              <a:ext cx="65749" cy="124278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2" name="Gruppieren 1161"/>
          <p:cNvGrpSpPr/>
          <p:nvPr/>
        </p:nvGrpSpPr>
        <p:grpSpPr>
          <a:xfrm>
            <a:off x="4251806" y="3291670"/>
            <a:ext cx="2478205" cy="1225338"/>
            <a:chOff x="4251806" y="3291670"/>
            <a:chExt cx="2478205" cy="1225338"/>
          </a:xfrm>
        </p:grpSpPr>
        <p:sp>
          <p:nvSpPr>
            <p:cNvPr id="1163" name="Pfeil nach rechts 1162"/>
            <p:cNvSpPr/>
            <p:nvPr/>
          </p:nvSpPr>
          <p:spPr>
            <a:xfrm rot="479517">
              <a:off x="4251806" y="3842202"/>
              <a:ext cx="540000" cy="144000"/>
            </a:xfrm>
            <a:prstGeom prst="rightArrow">
              <a:avLst/>
            </a:prstGeom>
            <a:solidFill>
              <a:schemeClr val="accent3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4" name="Pfeil nach rechts 1163"/>
            <p:cNvSpPr/>
            <p:nvPr/>
          </p:nvSpPr>
          <p:spPr>
            <a:xfrm rot="12577988">
              <a:off x="6190011" y="4373008"/>
              <a:ext cx="540000" cy="144000"/>
            </a:xfrm>
            <a:prstGeom prst="rightArrow">
              <a:avLst/>
            </a:prstGeom>
            <a:solidFill>
              <a:schemeClr val="accent3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5" name="Pfeil nach rechts 1164"/>
            <p:cNvSpPr/>
            <p:nvPr/>
          </p:nvSpPr>
          <p:spPr>
            <a:xfrm rot="5400000">
              <a:off x="5513747" y="3489670"/>
              <a:ext cx="540000" cy="144000"/>
            </a:xfrm>
            <a:prstGeom prst="rightArrow">
              <a:avLst/>
            </a:prstGeom>
            <a:solidFill>
              <a:schemeClr val="accent3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66" name="Gruppieren 1165"/>
          <p:cNvGrpSpPr/>
          <p:nvPr/>
        </p:nvGrpSpPr>
        <p:grpSpPr>
          <a:xfrm>
            <a:off x="4811165" y="3442930"/>
            <a:ext cx="1350712" cy="1015084"/>
            <a:chOff x="5824127" y="1787360"/>
            <a:chExt cx="1350712" cy="1015084"/>
          </a:xfrm>
        </p:grpSpPr>
        <p:sp>
          <p:nvSpPr>
            <p:cNvPr id="1167" name="Pfeil nach rechts 1166"/>
            <p:cNvSpPr/>
            <p:nvPr/>
          </p:nvSpPr>
          <p:spPr>
            <a:xfrm rot="3730677">
              <a:off x="5898446" y="2493720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8" name="Pfeil nach rechts 1167"/>
            <p:cNvSpPr/>
            <p:nvPr/>
          </p:nvSpPr>
          <p:spPr>
            <a:xfrm>
              <a:off x="6850839" y="2371354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9" name="Pfeil nach rechts 1168"/>
            <p:cNvSpPr/>
            <p:nvPr/>
          </p:nvSpPr>
          <p:spPr>
            <a:xfrm rot="4273857">
              <a:off x="6720786" y="2586444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0" name="Pfeil nach rechts 1169"/>
            <p:cNvSpPr/>
            <p:nvPr/>
          </p:nvSpPr>
          <p:spPr>
            <a:xfrm rot="15551502">
              <a:off x="5716127" y="1895360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4596976" y="2756993"/>
            <a:ext cx="1871773" cy="2325154"/>
            <a:chOff x="6830424" y="2767104"/>
            <a:chExt cx="1871773" cy="2325154"/>
          </a:xfrm>
        </p:grpSpPr>
        <p:sp>
          <p:nvSpPr>
            <p:cNvPr id="1173" name="Pfeil nach rechts 1172"/>
            <p:cNvSpPr/>
            <p:nvPr/>
          </p:nvSpPr>
          <p:spPr>
            <a:xfrm rot="1966012">
              <a:off x="7135874" y="3051327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6" name="Pfeil nach rechts 1175"/>
            <p:cNvSpPr/>
            <p:nvPr/>
          </p:nvSpPr>
          <p:spPr>
            <a:xfrm rot="2629409">
              <a:off x="7775229" y="4888740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7" name="Pfeil nach rechts 1176"/>
            <p:cNvSpPr/>
            <p:nvPr/>
          </p:nvSpPr>
          <p:spPr>
            <a:xfrm rot="15367682">
              <a:off x="8483987" y="3923316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9" name="Pfeil nach rechts 1178"/>
            <p:cNvSpPr/>
            <p:nvPr/>
          </p:nvSpPr>
          <p:spPr>
            <a:xfrm rot="15681789">
              <a:off x="6809343" y="2812104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0" name="Pfeil nach rechts 1179"/>
            <p:cNvSpPr/>
            <p:nvPr/>
          </p:nvSpPr>
          <p:spPr>
            <a:xfrm rot="17875680">
              <a:off x="7040112" y="2836541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1" name="Pfeil nach rechts 1180"/>
            <p:cNvSpPr/>
            <p:nvPr/>
          </p:nvSpPr>
          <p:spPr>
            <a:xfrm rot="17072890">
              <a:off x="7680881" y="4700897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2" name="Pfeil nach rechts 1181"/>
            <p:cNvSpPr/>
            <p:nvPr/>
          </p:nvSpPr>
          <p:spPr>
            <a:xfrm rot="13321707">
              <a:off x="7490433" y="4740727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3" name="Pfeil nach rechts 1182"/>
            <p:cNvSpPr/>
            <p:nvPr/>
          </p:nvSpPr>
          <p:spPr>
            <a:xfrm rot="4702953">
              <a:off x="7675991" y="4957258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5" name="Pfeil nach rechts 1184"/>
            <p:cNvSpPr/>
            <p:nvPr/>
          </p:nvSpPr>
          <p:spPr>
            <a:xfrm rot="3555344">
              <a:off x="8567197" y="4157974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6" name="Pfeil nach rechts 1185"/>
            <p:cNvSpPr/>
            <p:nvPr/>
          </p:nvSpPr>
          <p:spPr>
            <a:xfrm rot="7984155">
              <a:off x="6785424" y="3189941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219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ruppieren 908"/>
          <p:cNvGrpSpPr/>
          <p:nvPr/>
        </p:nvGrpSpPr>
        <p:grpSpPr>
          <a:xfrm>
            <a:off x="580245" y="1172389"/>
            <a:ext cx="10412299" cy="5386811"/>
            <a:chOff x="580245" y="1172389"/>
            <a:chExt cx="10412299" cy="5386811"/>
          </a:xfrm>
        </p:grpSpPr>
        <p:grpSp>
          <p:nvGrpSpPr>
            <p:cNvPr id="931" name="Gruppieren 930"/>
            <p:cNvGrpSpPr/>
            <p:nvPr/>
          </p:nvGrpSpPr>
          <p:grpSpPr>
            <a:xfrm>
              <a:off x="580245" y="1172389"/>
              <a:ext cx="10412299" cy="5386811"/>
              <a:chOff x="580245" y="1172389"/>
              <a:chExt cx="10412299" cy="5386811"/>
            </a:xfrm>
          </p:grpSpPr>
          <p:cxnSp>
            <p:nvCxnSpPr>
              <p:cNvPr id="936" name="Gerader Verbinder 935"/>
              <p:cNvCxnSpPr/>
              <p:nvPr/>
            </p:nvCxnSpPr>
            <p:spPr>
              <a:xfrm flipH="1">
                <a:off x="6000750" y="4621591"/>
                <a:ext cx="298" cy="7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Gerader Verbinder 942"/>
              <p:cNvCxnSpPr/>
              <p:nvPr/>
            </p:nvCxnSpPr>
            <p:spPr>
              <a:xfrm flipH="1" flipV="1">
                <a:off x="4903156" y="3967258"/>
                <a:ext cx="623268" cy="9782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Gerader Verbinder 943"/>
              <p:cNvCxnSpPr/>
              <p:nvPr/>
            </p:nvCxnSpPr>
            <p:spPr>
              <a:xfrm flipH="1">
                <a:off x="7222636" y="2839302"/>
                <a:ext cx="538209" cy="1551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Gerader Verbinder 948"/>
              <p:cNvCxnSpPr/>
              <p:nvPr/>
            </p:nvCxnSpPr>
            <p:spPr>
              <a:xfrm flipV="1">
                <a:off x="6786173" y="4400927"/>
                <a:ext cx="441474" cy="9804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Gerader Verbinder 950"/>
              <p:cNvCxnSpPr/>
              <p:nvPr/>
            </p:nvCxnSpPr>
            <p:spPr>
              <a:xfrm flipV="1">
                <a:off x="6153388" y="5354874"/>
                <a:ext cx="634001" cy="247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Gerader Verbinder 951"/>
              <p:cNvCxnSpPr/>
              <p:nvPr/>
            </p:nvCxnSpPr>
            <p:spPr>
              <a:xfrm flipH="1" flipV="1">
                <a:off x="9729051" y="3242540"/>
                <a:ext cx="91910" cy="49202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Gerader Verbinder 953"/>
              <p:cNvCxnSpPr/>
              <p:nvPr/>
            </p:nvCxnSpPr>
            <p:spPr>
              <a:xfrm>
                <a:off x="6007564" y="4661582"/>
                <a:ext cx="689009" cy="6275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Gerader Verbinder 959"/>
              <p:cNvCxnSpPr/>
              <p:nvPr/>
            </p:nvCxnSpPr>
            <p:spPr>
              <a:xfrm>
                <a:off x="5830950" y="4069320"/>
                <a:ext cx="658625" cy="2198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Gerader Verbinder 972"/>
              <p:cNvCxnSpPr/>
              <p:nvPr/>
            </p:nvCxnSpPr>
            <p:spPr>
              <a:xfrm flipV="1">
                <a:off x="6425302" y="3631629"/>
                <a:ext cx="98986" cy="3516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Gerader Verbinder 979"/>
              <p:cNvCxnSpPr/>
              <p:nvPr/>
            </p:nvCxnSpPr>
            <p:spPr>
              <a:xfrm flipH="1">
                <a:off x="5783804" y="2411751"/>
                <a:ext cx="1556741" cy="51279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Gerader Verbinder 980"/>
              <p:cNvCxnSpPr/>
              <p:nvPr/>
            </p:nvCxnSpPr>
            <p:spPr>
              <a:xfrm flipV="1">
                <a:off x="5526424" y="4662698"/>
                <a:ext cx="441988" cy="1300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Gerader Verbinder 981"/>
              <p:cNvCxnSpPr/>
              <p:nvPr/>
            </p:nvCxnSpPr>
            <p:spPr>
              <a:xfrm flipH="1" flipV="1">
                <a:off x="4736013" y="3031377"/>
                <a:ext cx="159094" cy="62215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Gerader Verbinder 984"/>
              <p:cNvCxnSpPr/>
              <p:nvPr/>
            </p:nvCxnSpPr>
            <p:spPr>
              <a:xfrm flipH="1" flipV="1">
                <a:off x="4907317" y="3785911"/>
                <a:ext cx="21768" cy="17493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Gerader Verbinder 985"/>
              <p:cNvCxnSpPr/>
              <p:nvPr/>
            </p:nvCxnSpPr>
            <p:spPr>
              <a:xfrm flipH="1" flipV="1">
                <a:off x="5803566" y="4112274"/>
                <a:ext cx="175241" cy="4991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Gerader Verbinder 986"/>
              <p:cNvCxnSpPr/>
              <p:nvPr/>
            </p:nvCxnSpPr>
            <p:spPr>
              <a:xfrm flipH="1" flipV="1">
                <a:off x="5526424" y="4945536"/>
                <a:ext cx="541312" cy="7493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Gerader Verbinder 987"/>
              <p:cNvCxnSpPr/>
              <p:nvPr/>
            </p:nvCxnSpPr>
            <p:spPr>
              <a:xfrm flipH="1" flipV="1">
                <a:off x="6346045" y="4053312"/>
                <a:ext cx="851028" cy="325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Gerader Verbinder 988"/>
              <p:cNvCxnSpPr/>
              <p:nvPr/>
            </p:nvCxnSpPr>
            <p:spPr>
              <a:xfrm flipH="1">
                <a:off x="2256733" y="3012688"/>
                <a:ext cx="2448551" cy="12894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Gerader Verbinder 989"/>
              <p:cNvCxnSpPr/>
              <p:nvPr/>
            </p:nvCxnSpPr>
            <p:spPr>
              <a:xfrm flipH="1">
                <a:off x="1732962" y="4454918"/>
                <a:ext cx="371019" cy="97324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Gerader Verbinder 990"/>
              <p:cNvCxnSpPr/>
              <p:nvPr/>
            </p:nvCxnSpPr>
            <p:spPr>
              <a:xfrm flipH="1" flipV="1">
                <a:off x="1831975" y="5516563"/>
                <a:ext cx="1271501" cy="4296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Gerader Verbinder 999"/>
              <p:cNvCxnSpPr/>
              <p:nvPr/>
            </p:nvCxnSpPr>
            <p:spPr>
              <a:xfrm flipH="1" flipV="1">
                <a:off x="2256733" y="4454918"/>
                <a:ext cx="878379" cy="102823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Gerader Verbinder 1000"/>
              <p:cNvCxnSpPr/>
              <p:nvPr/>
            </p:nvCxnSpPr>
            <p:spPr>
              <a:xfrm flipH="1">
                <a:off x="3322887" y="4869160"/>
                <a:ext cx="2019149" cy="66180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Gerader Verbinder 1001"/>
              <p:cNvCxnSpPr/>
              <p:nvPr/>
            </p:nvCxnSpPr>
            <p:spPr>
              <a:xfrm flipH="1">
                <a:off x="3211488" y="3776252"/>
                <a:ext cx="20662" cy="16752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Gerader Verbinder 1011"/>
              <p:cNvCxnSpPr/>
              <p:nvPr/>
            </p:nvCxnSpPr>
            <p:spPr>
              <a:xfrm flipH="1" flipV="1">
                <a:off x="7499464" y="2436285"/>
                <a:ext cx="266657" cy="40301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Gerader Verbinder 1012"/>
              <p:cNvCxnSpPr/>
              <p:nvPr/>
            </p:nvCxnSpPr>
            <p:spPr>
              <a:xfrm flipV="1">
                <a:off x="6605437" y="2401300"/>
                <a:ext cx="762025" cy="10614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Gerader Verbinder 1013"/>
              <p:cNvCxnSpPr/>
              <p:nvPr/>
            </p:nvCxnSpPr>
            <p:spPr>
              <a:xfrm flipH="1" flipV="1">
                <a:off x="1425359" y="2023876"/>
                <a:ext cx="618195" cy="21572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Gerader Verbinder 1014"/>
              <p:cNvCxnSpPr/>
              <p:nvPr/>
            </p:nvCxnSpPr>
            <p:spPr>
              <a:xfrm>
                <a:off x="1360909" y="1442845"/>
                <a:ext cx="142615" cy="1066483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Gerader Verbinder 1015"/>
              <p:cNvCxnSpPr/>
              <p:nvPr/>
            </p:nvCxnSpPr>
            <p:spPr>
              <a:xfrm flipH="1">
                <a:off x="2408676" y="1326840"/>
                <a:ext cx="113115" cy="26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Gerader Verbinder 1016"/>
              <p:cNvCxnSpPr/>
              <p:nvPr/>
            </p:nvCxnSpPr>
            <p:spPr>
              <a:xfrm flipH="1" flipV="1">
                <a:off x="4147759" y="2317411"/>
                <a:ext cx="586992" cy="69527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Gerader Verbinder 1023"/>
              <p:cNvCxnSpPr/>
              <p:nvPr/>
            </p:nvCxnSpPr>
            <p:spPr>
              <a:xfrm flipH="1" flipV="1">
                <a:off x="2052152" y="2240868"/>
                <a:ext cx="2099632" cy="60702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Gerader Verbinder 1024"/>
              <p:cNvCxnSpPr/>
              <p:nvPr/>
            </p:nvCxnSpPr>
            <p:spPr>
              <a:xfrm flipV="1">
                <a:off x="4717027" y="2907802"/>
                <a:ext cx="1071709" cy="895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Gerader Verbinder 1041"/>
              <p:cNvCxnSpPr/>
              <p:nvPr/>
            </p:nvCxnSpPr>
            <p:spPr>
              <a:xfrm flipH="1" flipV="1">
                <a:off x="2045081" y="2240868"/>
                <a:ext cx="135276" cy="22456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Gerader Verbinder 1042"/>
              <p:cNvCxnSpPr/>
              <p:nvPr/>
            </p:nvCxnSpPr>
            <p:spPr>
              <a:xfrm flipH="1" flipV="1">
                <a:off x="7795568" y="2879144"/>
                <a:ext cx="1885024" cy="37021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Gerader Verbinder 1043"/>
              <p:cNvCxnSpPr/>
              <p:nvPr/>
            </p:nvCxnSpPr>
            <p:spPr>
              <a:xfrm flipH="1">
                <a:off x="7243979" y="3780730"/>
                <a:ext cx="2501827" cy="6095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Gerader Verbinder 1044"/>
              <p:cNvCxnSpPr/>
              <p:nvPr/>
            </p:nvCxnSpPr>
            <p:spPr>
              <a:xfrm>
                <a:off x="9847648" y="3780730"/>
                <a:ext cx="1144896" cy="3479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Gerader Verbinder 1060"/>
              <p:cNvCxnSpPr/>
              <p:nvPr/>
            </p:nvCxnSpPr>
            <p:spPr>
              <a:xfrm flipH="1">
                <a:off x="9410153" y="3769759"/>
                <a:ext cx="386574" cy="9305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Gerader Verbinder 1061"/>
              <p:cNvCxnSpPr/>
              <p:nvPr/>
            </p:nvCxnSpPr>
            <p:spPr>
              <a:xfrm>
                <a:off x="6786173" y="5382605"/>
                <a:ext cx="1112682" cy="50479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Gerader Verbinder 1062"/>
              <p:cNvCxnSpPr/>
              <p:nvPr/>
            </p:nvCxnSpPr>
            <p:spPr>
              <a:xfrm>
                <a:off x="6101669" y="5662126"/>
                <a:ext cx="536908" cy="89707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Gerader Verbinder 1063"/>
              <p:cNvCxnSpPr/>
              <p:nvPr/>
            </p:nvCxnSpPr>
            <p:spPr>
              <a:xfrm>
                <a:off x="7148017" y="1283643"/>
                <a:ext cx="279797" cy="10747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Gerader Verbinder 1064"/>
              <p:cNvCxnSpPr/>
              <p:nvPr/>
            </p:nvCxnSpPr>
            <p:spPr>
              <a:xfrm flipV="1">
                <a:off x="2652772" y="1172389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Gerader Verbinder 1065"/>
              <p:cNvCxnSpPr/>
              <p:nvPr/>
            </p:nvCxnSpPr>
            <p:spPr>
              <a:xfrm flipV="1">
                <a:off x="1024139" y="5521738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Gerader Verbinder 1066"/>
              <p:cNvCxnSpPr/>
              <p:nvPr/>
            </p:nvCxnSpPr>
            <p:spPr>
              <a:xfrm>
                <a:off x="806242" y="5017746"/>
                <a:ext cx="841345" cy="422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Gerader Verbinder 1067"/>
              <p:cNvCxnSpPr/>
              <p:nvPr/>
            </p:nvCxnSpPr>
            <p:spPr>
              <a:xfrm flipH="1">
                <a:off x="1517779" y="2234895"/>
                <a:ext cx="510710" cy="27201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Gerader Verbinder 1068"/>
              <p:cNvCxnSpPr/>
              <p:nvPr/>
            </p:nvCxnSpPr>
            <p:spPr>
              <a:xfrm>
                <a:off x="580245" y="1218828"/>
                <a:ext cx="771811" cy="22175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5" name="Gerader Verbinder 934"/>
            <p:cNvCxnSpPr/>
            <p:nvPr/>
          </p:nvCxnSpPr>
          <p:spPr>
            <a:xfrm flipV="1">
              <a:off x="4147759" y="1352182"/>
              <a:ext cx="417615" cy="949388"/>
            </a:xfrm>
            <a:prstGeom prst="line">
              <a:avLst/>
            </a:prstGeom>
            <a:ln w="38100" cmpd="dbl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Energiewende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043009" y="312738"/>
            <a:ext cx="4160113" cy="197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Verbraucher (Städte und Industrie)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FF0000"/>
                </a:solidFill>
              </a:rPr>
              <a:t>Konventionelle (Groß-) Kraftwerke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1C884F"/>
                </a:solidFill>
              </a:rPr>
              <a:t>Einspeisung durch reg. Energien</a:t>
            </a:r>
          </a:p>
          <a:p>
            <a:pPr algn="l">
              <a:lnSpc>
                <a:spcPct val="97000"/>
              </a:lnSpc>
            </a:pPr>
            <a:endParaRPr lang="de-DE" b="1" dirty="0">
              <a:solidFill>
                <a:srgbClr val="1C884F"/>
              </a:solidFill>
            </a:endParaRP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C00000"/>
                </a:solidFill>
              </a:rPr>
              <a:t>380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7030A0"/>
                </a:solidFill>
              </a:rPr>
              <a:t>110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Mittel- und Niederspannung</a:t>
            </a:r>
          </a:p>
        </p:txBody>
      </p:sp>
      <p:grpSp>
        <p:nvGrpSpPr>
          <p:cNvPr id="1101" name="Gruppieren 1100"/>
          <p:cNvGrpSpPr/>
          <p:nvPr/>
        </p:nvGrpSpPr>
        <p:grpSpPr>
          <a:xfrm>
            <a:off x="384436" y="923658"/>
            <a:ext cx="10349373" cy="5297627"/>
            <a:chOff x="384436" y="923658"/>
            <a:chExt cx="10349373" cy="5297627"/>
          </a:xfrm>
        </p:grpSpPr>
        <p:cxnSp>
          <p:nvCxnSpPr>
            <p:cNvPr id="356" name="Gerader Verbinder 355"/>
            <p:cNvCxnSpPr/>
            <p:nvPr/>
          </p:nvCxnSpPr>
          <p:spPr>
            <a:xfrm>
              <a:off x="5242389" y="5084911"/>
              <a:ext cx="79759" cy="16664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Gerader Verbinder 916"/>
            <p:cNvCxnSpPr/>
            <p:nvPr/>
          </p:nvCxnSpPr>
          <p:spPr>
            <a:xfrm flipH="1" flipV="1">
              <a:off x="5022074" y="3872466"/>
              <a:ext cx="230915" cy="3504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Gerader Verbinder 917"/>
            <p:cNvCxnSpPr/>
            <p:nvPr/>
          </p:nvCxnSpPr>
          <p:spPr>
            <a:xfrm flipV="1">
              <a:off x="5165874" y="3842732"/>
              <a:ext cx="68320" cy="4685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Gerader Verbinder 918"/>
            <p:cNvCxnSpPr/>
            <p:nvPr/>
          </p:nvCxnSpPr>
          <p:spPr>
            <a:xfrm>
              <a:off x="5271755" y="3434874"/>
              <a:ext cx="85118" cy="11902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Gerader Verbinder 960"/>
            <p:cNvCxnSpPr/>
            <p:nvPr/>
          </p:nvCxnSpPr>
          <p:spPr>
            <a:xfrm>
              <a:off x="5065201" y="4537429"/>
              <a:ext cx="324514" cy="29607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Gerader Verbinder 961"/>
            <p:cNvCxnSpPr/>
            <p:nvPr/>
          </p:nvCxnSpPr>
          <p:spPr>
            <a:xfrm flipH="1">
              <a:off x="5224527" y="4533755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Gerader Verbinder 962"/>
            <p:cNvCxnSpPr/>
            <p:nvPr/>
          </p:nvCxnSpPr>
          <p:spPr>
            <a:xfrm flipH="1" flipV="1">
              <a:off x="5254419" y="4617856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Gerader Verbinder 963"/>
            <p:cNvCxnSpPr/>
            <p:nvPr/>
          </p:nvCxnSpPr>
          <p:spPr>
            <a:xfrm flipH="1">
              <a:off x="5000773" y="4717198"/>
              <a:ext cx="255685" cy="8321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Gerader Verbinder 973"/>
            <p:cNvCxnSpPr>
              <a:stCxn id="39" idx="6"/>
            </p:cNvCxnSpPr>
            <p:nvPr/>
          </p:nvCxnSpPr>
          <p:spPr>
            <a:xfrm>
              <a:off x="4954347" y="3040885"/>
              <a:ext cx="423153" cy="28518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Gerader Verbinder 974"/>
            <p:cNvCxnSpPr/>
            <p:nvPr/>
          </p:nvCxnSpPr>
          <p:spPr>
            <a:xfrm flipH="1">
              <a:off x="5212312" y="3026322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Gerader Verbinder 975"/>
            <p:cNvCxnSpPr/>
            <p:nvPr/>
          </p:nvCxnSpPr>
          <p:spPr>
            <a:xfrm flipH="1" flipV="1">
              <a:off x="5242204" y="3110423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0" name="Gruppieren 1099"/>
            <p:cNvGrpSpPr/>
            <p:nvPr/>
          </p:nvGrpSpPr>
          <p:grpSpPr>
            <a:xfrm>
              <a:off x="384436" y="923658"/>
              <a:ext cx="10349373" cy="5297627"/>
              <a:chOff x="384436" y="923658"/>
              <a:chExt cx="10349373" cy="5297627"/>
            </a:xfrm>
          </p:grpSpPr>
          <p:grpSp>
            <p:nvGrpSpPr>
              <p:cNvPr id="1099" name="Gruppieren 1098"/>
              <p:cNvGrpSpPr/>
              <p:nvPr/>
            </p:nvGrpSpPr>
            <p:grpSpPr>
              <a:xfrm>
                <a:off x="384436" y="923658"/>
                <a:ext cx="4797590" cy="5056316"/>
                <a:chOff x="384436" y="923658"/>
                <a:chExt cx="4797590" cy="5056316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3269150" y="5622077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>
                  <a:off x="3278998" y="5631110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 flipV="1">
                  <a:off x="3535234" y="5622015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>
                  <a:off x="3693537" y="555468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r Verbinder 315"/>
                <p:cNvCxnSpPr/>
                <p:nvPr/>
              </p:nvCxnSpPr>
              <p:spPr>
                <a:xfrm flipH="1">
                  <a:off x="3640666" y="573755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r Verbinder 316"/>
                <p:cNvCxnSpPr>
                  <a:endCxn id="19" idx="7"/>
                </p:cNvCxnSpPr>
                <p:nvPr/>
              </p:nvCxnSpPr>
              <p:spPr>
                <a:xfrm flipH="1">
                  <a:off x="3341994" y="5734281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426686" y="5806921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 flipH="1" flipV="1">
                  <a:off x="3411334" y="5759274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>
                  <a:endCxn id="17" idx="3"/>
                </p:cNvCxnSpPr>
                <p:nvPr/>
              </p:nvCxnSpPr>
              <p:spPr>
                <a:xfrm flipV="1">
                  <a:off x="2988720" y="5635905"/>
                  <a:ext cx="146392" cy="8965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/>
                <p:cNvCxnSpPr/>
                <p:nvPr/>
              </p:nvCxnSpPr>
              <p:spPr>
                <a:xfrm>
                  <a:off x="2995774" y="5734281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/>
                <p:cNvCxnSpPr/>
                <p:nvPr/>
              </p:nvCxnSpPr>
              <p:spPr>
                <a:xfrm flipH="1">
                  <a:off x="3068618" y="5846485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/>
                <p:cNvCxnSpPr/>
                <p:nvPr/>
              </p:nvCxnSpPr>
              <p:spPr>
                <a:xfrm flipH="1" flipV="1">
                  <a:off x="3137958" y="5871478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643286" y="571938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835548" y="575531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>
                  <a:endCxn id="86" idx="0"/>
                </p:cNvCxnSpPr>
                <p:nvPr/>
              </p:nvCxnSpPr>
              <p:spPr>
                <a:xfrm>
                  <a:off x="4148790" y="5279101"/>
                  <a:ext cx="181490" cy="2306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/>
                <p:cNvCxnSpPr>
                  <a:endCxn id="85" idx="1"/>
                </p:cNvCxnSpPr>
                <p:nvPr/>
              </p:nvCxnSpPr>
              <p:spPr>
                <a:xfrm>
                  <a:off x="4722710" y="5095459"/>
                  <a:ext cx="6965" cy="330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4940019" y="5489062"/>
                  <a:ext cx="110363" cy="1865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>
                  <a:stCxn id="84" idx="1"/>
                </p:cNvCxnSpPr>
                <p:nvPr/>
              </p:nvCxnSpPr>
              <p:spPr>
                <a:xfrm flipH="1" flipV="1">
                  <a:off x="4725500" y="5093237"/>
                  <a:ext cx="177656" cy="32307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 flipV="1">
                  <a:off x="4096528" y="558348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>
                  <a:stCxn id="85" idx="2"/>
                </p:cNvCxnSpPr>
                <p:nvPr/>
              </p:nvCxnSpPr>
              <p:spPr>
                <a:xfrm flipH="1">
                  <a:off x="4632913" y="5454754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/>
                <p:cNvCxnSpPr/>
                <p:nvPr/>
              </p:nvCxnSpPr>
              <p:spPr>
                <a:xfrm>
                  <a:off x="4268364" y="562457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/>
                <p:cNvCxnSpPr/>
                <p:nvPr/>
              </p:nvCxnSpPr>
              <p:spPr>
                <a:xfrm flipH="1" flipV="1">
                  <a:off x="4308243" y="57342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/>
                <p:cNvCxnSpPr/>
                <p:nvPr/>
              </p:nvCxnSpPr>
              <p:spPr>
                <a:xfrm flipH="1" flipV="1">
                  <a:off x="4152696" y="575355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/>
                <p:cNvCxnSpPr/>
                <p:nvPr/>
              </p:nvCxnSpPr>
              <p:spPr>
                <a:xfrm flipH="1" flipV="1">
                  <a:off x="4085519" y="570597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r Verbinder 357"/>
                <p:cNvCxnSpPr/>
                <p:nvPr/>
              </p:nvCxnSpPr>
              <p:spPr>
                <a:xfrm>
                  <a:off x="4677761" y="55779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Gerader Verbinder 358"/>
                <p:cNvCxnSpPr/>
                <p:nvPr/>
              </p:nvCxnSpPr>
              <p:spPr>
                <a:xfrm flipH="1" flipV="1">
                  <a:off x="4717640" y="56876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Gerader Verbinder 359"/>
                <p:cNvCxnSpPr/>
                <p:nvPr/>
              </p:nvCxnSpPr>
              <p:spPr>
                <a:xfrm flipV="1">
                  <a:off x="4858474" y="5570468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Gerader Verbinder 360"/>
                <p:cNvCxnSpPr/>
                <p:nvPr/>
              </p:nvCxnSpPr>
              <p:spPr>
                <a:xfrm flipH="1" flipV="1">
                  <a:off x="4868850" y="579612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Gerader Verbinder 361"/>
                <p:cNvCxnSpPr/>
                <p:nvPr/>
              </p:nvCxnSpPr>
              <p:spPr>
                <a:xfrm flipH="1" flipV="1">
                  <a:off x="4907325" y="574456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/>
                <p:cNvCxnSpPr>
                  <a:stCxn id="102" idx="1"/>
                </p:cNvCxnSpPr>
                <p:nvPr/>
              </p:nvCxnSpPr>
              <p:spPr>
                <a:xfrm flipH="1" flipV="1">
                  <a:off x="5156138" y="4949596"/>
                  <a:ext cx="25888" cy="615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/>
                <p:cNvCxnSpPr/>
                <p:nvPr/>
              </p:nvCxnSpPr>
              <p:spPr>
                <a:xfrm flipV="1">
                  <a:off x="5037483" y="4954691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/>
                <p:cNvCxnSpPr/>
                <p:nvPr/>
              </p:nvCxnSpPr>
              <p:spPr>
                <a:xfrm flipH="1" flipV="1">
                  <a:off x="5047859" y="5180351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Gerader Verbinder 369"/>
                <p:cNvCxnSpPr/>
                <p:nvPr/>
              </p:nvCxnSpPr>
              <p:spPr>
                <a:xfrm flipH="1" flipV="1">
                  <a:off x="5086334" y="51287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Gerader Verbinder 370"/>
                <p:cNvCxnSpPr/>
                <p:nvPr/>
              </p:nvCxnSpPr>
              <p:spPr>
                <a:xfrm flipV="1">
                  <a:off x="4045433" y="527094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Gerader Verbinder 371"/>
                <p:cNvCxnSpPr/>
                <p:nvPr/>
              </p:nvCxnSpPr>
              <p:spPr>
                <a:xfrm flipH="1" flipV="1">
                  <a:off x="4055809" y="549660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Gerader Verbinder 372"/>
                <p:cNvCxnSpPr/>
                <p:nvPr/>
              </p:nvCxnSpPr>
              <p:spPr>
                <a:xfrm flipH="1" flipV="1">
                  <a:off x="4094284" y="54450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r Verbinder 410"/>
                <p:cNvCxnSpPr/>
                <p:nvPr/>
              </p:nvCxnSpPr>
              <p:spPr>
                <a:xfrm flipH="1" flipV="1">
                  <a:off x="4776272" y="51571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Gerader Verbinder 475"/>
                <p:cNvCxnSpPr/>
                <p:nvPr/>
              </p:nvCxnSpPr>
              <p:spPr>
                <a:xfrm flipV="1">
                  <a:off x="3878583" y="472923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Gerader Verbinder 476"/>
                <p:cNvCxnSpPr/>
                <p:nvPr/>
              </p:nvCxnSpPr>
              <p:spPr>
                <a:xfrm>
                  <a:off x="4050419" y="477032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Gerader Verbinder 477"/>
                <p:cNvCxnSpPr/>
                <p:nvPr/>
              </p:nvCxnSpPr>
              <p:spPr>
                <a:xfrm flipH="1" flipV="1">
                  <a:off x="4090298" y="48800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Gerader Verbinder 478"/>
                <p:cNvCxnSpPr/>
                <p:nvPr/>
              </p:nvCxnSpPr>
              <p:spPr>
                <a:xfrm flipH="1" flipV="1">
                  <a:off x="3934751" y="48993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Gerader Verbinder 479"/>
                <p:cNvCxnSpPr/>
                <p:nvPr/>
              </p:nvCxnSpPr>
              <p:spPr>
                <a:xfrm flipH="1" flipV="1">
                  <a:off x="3867574" y="485173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Gerader Verbinder 480"/>
                <p:cNvCxnSpPr/>
                <p:nvPr/>
              </p:nvCxnSpPr>
              <p:spPr>
                <a:xfrm flipV="1">
                  <a:off x="1991420" y="500663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>
                  <a:off x="2163256" y="504772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 flipH="1" flipV="1">
                  <a:off x="2203135" y="51574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H="1" flipV="1">
                  <a:off x="2047588" y="517670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r Verbinder 484"/>
                <p:cNvCxnSpPr/>
                <p:nvPr/>
              </p:nvCxnSpPr>
              <p:spPr>
                <a:xfrm flipH="1" flipV="1">
                  <a:off x="1980411" y="512912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Gerader Verbinder 490"/>
                <p:cNvCxnSpPr/>
                <p:nvPr/>
              </p:nvCxnSpPr>
              <p:spPr>
                <a:xfrm flipV="1">
                  <a:off x="3376107" y="4358593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Gerader Verbinder 491"/>
                <p:cNvCxnSpPr/>
                <p:nvPr/>
              </p:nvCxnSpPr>
              <p:spPr>
                <a:xfrm>
                  <a:off x="3547943" y="4399686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Gerader Verbinder 492"/>
                <p:cNvCxnSpPr/>
                <p:nvPr/>
              </p:nvCxnSpPr>
              <p:spPr>
                <a:xfrm flipH="1" flipV="1">
                  <a:off x="3587822" y="45093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Gerader Verbinder 493"/>
                <p:cNvCxnSpPr/>
                <p:nvPr/>
              </p:nvCxnSpPr>
              <p:spPr>
                <a:xfrm flipH="1" flipV="1">
                  <a:off x="3432275" y="452866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/>
                <p:cNvCxnSpPr/>
                <p:nvPr/>
              </p:nvCxnSpPr>
              <p:spPr>
                <a:xfrm flipH="1" flipV="1">
                  <a:off x="3365098" y="44810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/>
                <p:cNvCxnSpPr/>
                <p:nvPr/>
              </p:nvCxnSpPr>
              <p:spPr>
                <a:xfrm flipV="1">
                  <a:off x="2296065" y="348249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Gerader Verbinder 496"/>
                <p:cNvCxnSpPr/>
                <p:nvPr/>
              </p:nvCxnSpPr>
              <p:spPr>
                <a:xfrm>
                  <a:off x="2467901" y="352358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r Verbinder 497"/>
                <p:cNvCxnSpPr/>
                <p:nvPr/>
              </p:nvCxnSpPr>
              <p:spPr>
                <a:xfrm flipH="1" flipV="1">
                  <a:off x="2507780" y="363329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Gerader Verbinder 498"/>
                <p:cNvCxnSpPr/>
                <p:nvPr/>
              </p:nvCxnSpPr>
              <p:spPr>
                <a:xfrm flipH="1" flipV="1">
                  <a:off x="2352233" y="365256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Gerader Verbinder 499"/>
                <p:cNvCxnSpPr/>
                <p:nvPr/>
              </p:nvCxnSpPr>
              <p:spPr>
                <a:xfrm flipH="1" flipV="1">
                  <a:off x="2285056" y="360498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Gerader Verbinder 500"/>
                <p:cNvCxnSpPr/>
                <p:nvPr/>
              </p:nvCxnSpPr>
              <p:spPr>
                <a:xfrm flipV="1">
                  <a:off x="1444033" y="491223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Gerader Verbinder 501"/>
                <p:cNvCxnSpPr/>
                <p:nvPr/>
              </p:nvCxnSpPr>
              <p:spPr>
                <a:xfrm>
                  <a:off x="1615869" y="49533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Gerader Verbinder 502"/>
                <p:cNvCxnSpPr/>
                <p:nvPr/>
              </p:nvCxnSpPr>
              <p:spPr>
                <a:xfrm flipH="1" flipV="1">
                  <a:off x="1655748" y="50630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Gerader Verbinder 503"/>
                <p:cNvCxnSpPr/>
                <p:nvPr/>
              </p:nvCxnSpPr>
              <p:spPr>
                <a:xfrm flipH="1" flipV="1">
                  <a:off x="1500201" y="5082308"/>
                  <a:ext cx="72494" cy="731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r Verbinder 504"/>
                <p:cNvCxnSpPr/>
                <p:nvPr/>
              </p:nvCxnSpPr>
              <p:spPr>
                <a:xfrm flipH="1">
                  <a:off x="1433024" y="5015032"/>
                  <a:ext cx="50280" cy="196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r Verbinder 510"/>
                <p:cNvCxnSpPr/>
                <p:nvPr/>
              </p:nvCxnSpPr>
              <p:spPr>
                <a:xfrm flipV="1">
                  <a:off x="1445668" y="298099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Gerader Verbinder 511"/>
                <p:cNvCxnSpPr/>
                <p:nvPr/>
              </p:nvCxnSpPr>
              <p:spPr>
                <a:xfrm>
                  <a:off x="1617504" y="302209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Gerader Verbinder 512"/>
                <p:cNvCxnSpPr/>
                <p:nvPr/>
              </p:nvCxnSpPr>
              <p:spPr>
                <a:xfrm flipH="1" flipV="1">
                  <a:off x="1657383" y="313179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Gerader Verbinder 513"/>
                <p:cNvCxnSpPr/>
                <p:nvPr/>
              </p:nvCxnSpPr>
              <p:spPr>
                <a:xfrm flipH="1" flipV="1">
                  <a:off x="1501836" y="315107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Gerader Verbinder 514"/>
                <p:cNvCxnSpPr/>
                <p:nvPr/>
              </p:nvCxnSpPr>
              <p:spPr>
                <a:xfrm flipH="1" flipV="1">
                  <a:off x="1434659" y="310349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Gerader Verbinder 515"/>
                <p:cNvCxnSpPr/>
                <p:nvPr/>
              </p:nvCxnSpPr>
              <p:spPr>
                <a:xfrm flipV="1">
                  <a:off x="3959174" y="342700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Gerader Verbinder 516"/>
                <p:cNvCxnSpPr/>
                <p:nvPr/>
              </p:nvCxnSpPr>
              <p:spPr>
                <a:xfrm>
                  <a:off x="4131010" y="346810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Gerader Verbinder 517"/>
                <p:cNvCxnSpPr/>
                <p:nvPr/>
              </p:nvCxnSpPr>
              <p:spPr>
                <a:xfrm flipH="1" flipV="1">
                  <a:off x="4170889" y="357780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Gerader Verbinder 518"/>
                <p:cNvCxnSpPr/>
                <p:nvPr/>
              </p:nvCxnSpPr>
              <p:spPr>
                <a:xfrm flipH="1" flipV="1">
                  <a:off x="4015342" y="359708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Gerader Verbinder 519"/>
                <p:cNvCxnSpPr/>
                <p:nvPr/>
              </p:nvCxnSpPr>
              <p:spPr>
                <a:xfrm flipH="1" flipV="1">
                  <a:off x="3948165" y="354950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Gerader Verbinder 520"/>
                <p:cNvCxnSpPr/>
                <p:nvPr/>
              </p:nvCxnSpPr>
              <p:spPr>
                <a:xfrm flipV="1">
                  <a:off x="2347331" y="256674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Gerader Verbinder 521"/>
                <p:cNvCxnSpPr/>
                <p:nvPr/>
              </p:nvCxnSpPr>
              <p:spPr>
                <a:xfrm>
                  <a:off x="2519167" y="260784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Gerader Verbinder 522"/>
                <p:cNvCxnSpPr/>
                <p:nvPr/>
              </p:nvCxnSpPr>
              <p:spPr>
                <a:xfrm flipH="1" flipV="1">
                  <a:off x="2559046" y="271754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Gerader Verbinder 523"/>
                <p:cNvCxnSpPr/>
                <p:nvPr/>
              </p:nvCxnSpPr>
              <p:spPr>
                <a:xfrm flipH="1" flipV="1">
                  <a:off x="2403499" y="273682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Gerader Verbinder 524"/>
                <p:cNvCxnSpPr/>
                <p:nvPr/>
              </p:nvCxnSpPr>
              <p:spPr>
                <a:xfrm flipH="1" flipV="1">
                  <a:off x="2336322" y="268924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Gerader Verbinder 525"/>
                <p:cNvCxnSpPr/>
                <p:nvPr/>
              </p:nvCxnSpPr>
              <p:spPr>
                <a:xfrm flipV="1">
                  <a:off x="1596934" y="203538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Gerader Verbinder 526"/>
                <p:cNvCxnSpPr/>
                <p:nvPr/>
              </p:nvCxnSpPr>
              <p:spPr>
                <a:xfrm>
                  <a:off x="1768770" y="207647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Gerader Verbinder 527"/>
                <p:cNvCxnSpPr/>
                <p:nvPr/>
              </p:nvCxnSpPr>
              <p:spPr>
                <a:xfrm flipH="1" flipV="1">
                  <a:off x="1808649" y="218617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Gerader Verbinder 528"/>
                <p:cNvCxnSpPr/>
                <p:nvPr/>
              </p:nvCxnSpPr>
              <p:spPr>
                <a:xfrm flipH="1" flipV="1">
                  <a:off x="1653102" y="220545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Gerader Verbinder 529"/>
                <p:cNvCxnSpPr/>
                <p:nvPr/>
              </p:nvCxnSpPr>
              <p:spPr>
                <a:xfrm flipH="1" flipV="1">
                  <a:off x="1585925" y="215787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Gerader Verbinder 530"/>
                <p:cNvCxnSpPr/>
                <p:nvPr/>
              </p:nvCxnSpPr>
              <p:spPr>
                <a:xfrm flipV="1">
                  <a:off x="468684" y="176461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Gerader Verbinder 531"/>
                <p:cNvCxnSpPr/>
                <p:nvPr/>
              </p:nvCxnSpPr>
              <p:spPr>
                <a:xfrm>
                  <a:off x="640520" y="180570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Gerader Verbinder 532"/>
                <p:cNvCxnSpPr/>
                <p:nvPr/>
              </p:nvCxnSpPr>
              <p:spPr>
                <a:xfrm flipH="1" flipV="1">
                  <a:off x="680399" y="191540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Gerader Verbinder 533"/>
                <p:cNvCxnSpPr/>
                <p:nvPr/>
              </p:nvCxnSpPr>
              <p:spPr>
                <a:xfrm flipH="1" flipV="1">
                  <a:off x="524852" y="193468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Gerader Verbinder 534"/>
                <p:cNvCxnSpPr/>
                <p:nvPr/>
              </p:nvCxnSpPr>
              <p:spPr>
                <a:xfrm flipH="1" flipV="1">
                  <a:off x="457675" y="188710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Gerader Verbinder 535"/>
                <p:cNvCxnSpPr/>
                <p:nvPr/>
              </p:nvCxnSpPr>
              <p:spPr>
                <a:xfrm flipV="1">
                  <a:off x="2980786" y="1477423"/>
                  <a:ext cx="711950" cy="878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Gerader Verbinder 537"/>
                <p:cNvCxnSpPr/>
                <p:nvPr/>
              </p:nvCxnSpPr>
              <p:spPr>
                <a:xfrm flipV="1">
                  <a:off x="3135112" y="1301959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r Verbinder 539"/>
                <p:cNvCxnSpPr/>
                <p:nvPr/>
              </p:nvCxnSpPr>
              <p:spPr>
                <a:xfrm>
                  <a:off x="3303196" y="1549968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/>
                <p:cNvCxnSpPr>
                  <a:stCxn id="121" idx="5"/>
                </p:cNvCxnSpPr>
                <p:nvPr/>
              </p:nvCxnSpPr>
              <p:spPr>
                <a:xfrm>
                  <a:off x="2706179" y="1403216"/>
                  <a:ext cx="217205" cy="1559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/>
                <p:cNvCxnSpPr/>
                <p:nvPr/>
              </p:nvCxnSpPr>
              <p:spPr>
                <a:xfrm flipH="1">
                  <a:off x="2700810" y="1440657"/>
                  <a:ext cx="71119" cy="1913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/>
                <p:cNvCxnSpPr/>
                <p:nvPr/>
              </p:nvCxnSpPr>
              <p:spPr>
                <a:xfrm flipV="1">
                  <a:off x="2737565" y="1399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/>
                <p:cNvCxnSpPr/>
                <p:nvPr/>
              </p:nvCxnSpPr>
              <p:spPr>
                <a:xfrm flipV="1">
                  <a:off x="3332502" y="1401349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/>
                <p:cNvCxnSpPr/>
                <p:nvPr/>
              </p:nvCxnSpPr>
              <p:spPr>
                <a:xfrm>
                  <a:off x="3562368" y="150114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/>
                <p:cNvCxnSpPr/>
                <p:nvPr/>
              </p:nvCxnSpPr>
              <p:spPr>
                <a:xfrm flipH="1" flipV="1">
                  <a:off x="3341994" y="1597261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Gerader Verbinder 559"/>
                <p:cNvCxnSpPr/>
                <p:nvPr/>
              </p:nvCxnSpPr>
              <p:spPr>
                <a:xfrm>
                  <a:off x="3206154" y="1389987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r Verbinder 560"/>
                <p:cNvCxnSpPr>
                  <a:stCxn id="118" idx="7"/>
                </p:cNvCxnSpPr>
                <p:nvPr/>
              </p:nvCxnSpPr>
              <p:spPr>
                <a:xfrm flipV="1">
                  <a:off x="2030764" y="1099123"/>
                  <a:ext cx="537898" cy="563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Gerader Verbinder 561"/>
                <p:cNvCxnSpPr/>
                <p:nvPr/>
              </p:nvCxnSpPr>
              <p:spPr>
                <a:xfrm flipV="1">
                  <a:off x="2011038" y="92365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Gerader Verbinder 562"/>
                <p:cNvCxnSpPr/>
                <p:nvPr/>
              </p:nvCxnSpPr>
              <p:spPr>
                <a:xfrm>
                  <a:off x="2170382" y="1149097"/>
                  <a:ext cx="111961" cy="1819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r Verbinder 563"/>
                <p:cNvCxnSpPr/>
                <p:nvPr/>
              </p:nvCxnSpPr>
              <p:spPr>
                <a:xfrm flipV="1">
                  <a:off x="2208428" y="102304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Gerader Verbinder 564"/>
                <p:cNvCxnSpPr>
                  <a:endCxn id="121" idx="2"/>
                </p:cNvCxnSpPr>
                <p:nvPr/>
              </p:nvCxnSpPr>
              <p:spPr>
                <a:xfrm>
                  <a:off x="2438294" y="1122845"/>
                  <a:ext cx="83497" cy="2039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Gerader Verbinder 565"/>
                <p:cNvCxnSpPr>
                  <a:stCxn id="119" idx="1"/>
                </p:cNvCxnSpPr>
                <p:nvPr/>
              </p:nvCxnSpPr>
              <p:spPr>
                <a:xfrm flipH="1" flipV="1">
                  <a:off x="2200576" y="1190392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r Verbinder 566"/>
                <p:cNvCxnSpPr/>
                <p:nvPr/>
              </p:nvCxnSpPr>
              <p:spPr>
                <a:xfrm>
                  <a:off x="2082080" y="101168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Gerader Verbinder 572"/>
                <p:cNvCxnSpPr/>
                <p:nvPr/>
              </p:nvCxnSpPr>
              <p:spPr>
                <a:xfrm flipH="1">
                  <a:off x="1972419" y="1155863"/>
                  <a:ext cx="20151" cy="2086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Gerader Verbinder 575"/>
                <p:cNvCxnSpPr/>
                <p:nvPr/>
              </p:nvCxnSpPr>
              <p:spPr>
                <a:xfrm flipV="1">
                  <a:off x="1982939" y="129599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r Verbinder 576"/>
                <p:cNvCxnSpPr/>
                <p:nvPr/>
              </p:nvCxnSpPr>
              <p:spPr>
                <a:xfrm>
                  <a:off x="1891059" y="1271729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Gerader Verbinder 577"/>
                <p:cNvCxnSpPr/>
                <p:nvPr/>
              </p:nvCxnSpPr>
              <p:spPr>
                <a:xfrm>
                  <a:off x="2066742" y="1813725"/>
                  <a:ext cx="128896" cy="724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Gerader Verbinder 578"/>
                <p:cNvCxnSpPr/>
                <p:nvPr/>
              </p:nvCxnSpPr>
              <p:spPr>
                <a:xfrm flipH="1" flipV="1">
                  <a:off x="1973521" y="1684136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r Verbinder 579"/>
                <p:cNvCxnSpPr>
                  <a:endCxn id="113" idx="1"/>
                </p:cNvCxnSpPr>
                <p:nvPr/>
              </p:nvCxnSpPr>
              <p:spPr>
                <a:xfrm>
                  <a:off x="1739517" y="1746626"/>
                  <a:ext cx="79701" cy="2149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Gerader Verbinder 580"/>
                <p:cNvCxnSpPr/>
                <p:nvPr/>
              </p:nvCxnSpPr>
              <p:spPr>
                <a:xfrm flipV="1">
                  <a:off x="1807214" y="1843604"/>
                  <a:ext cx="53938" cy="4998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Gerader Verbinder 581"/>
                <p:cNvCxnSpPr>
                  <a:endCxn id="114" idx="1"/>
                </p:cNvCxnSpPr>
                <p:nvPr/>
              </p:nvCxnSpPr>
              <p:spPr>
                <a:xfrm>
                  <a:off x="1511745" y="178909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r Verbinder 582"/>
                <p:cNvCxnSpPr/>
                <p:nvPr/>
              </p:nvCxnSpPr>
              <p:spPr>
                <a:xfrm flipV="1">
                  <a:off x="740879" y="1452465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Gerader Verbinder 583"/>
                <p:cNvCxnSpPr/>
                <p:nvPr/>
              </p:nvCxnSpPr>
              <p:spPr>
                <a:xfrm>
                  <a:off x="1026395" y="1672993"/>
                  <a:ext cx="6587" cy="824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Gerader Verbinder 584"/>
                <p:cNvCxnSpPr/>
                <p:nvPr/>
              </p:nvCxnSpPr>
              <p:spPr>
                <a:xfrm flipV="1">
                  <a:off x="938269" y="155185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Gerader Verbinder 585"/>
                <p:cNvCxnSpPr>
                  <a:endCxn id="116" idx="2"/>
                </p:cNvCxnSpPr>
                <p:nvPr/>
              </p:nvCxnSpPr>
              <p:spPr>
                <a:xfrm>
                  <a:off x="821231" y="1649939"/>
                  <a:ext cx="90193" cy="19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Gerader Verbinder 586"/>
                <p:cNvCxnSpPr/>
                <p:nvPr/>
              </p:nvCxnSpPr>
              <p:spPr>
                <a:xfrm flipH="1" flipV="1">
                  <a:off x="939243" y="1661867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Gerader Verbinder 587"/>
                <p:cNvCxnSpPr/>
                <p:nvPr/>
              </p:nvCxnSpPr>
              <p:spPr>
                <a:xfrm>
                  <a:off x="811921" y="1540493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r Verbinder 591"/>
                <p:cNvCxnSpPr/>
                <p:nvPr/>
              </p:nvCxnSpPr>
              <p:spPr>
                <a:xfrm flipV="1">
                  <a:off x="384436" y="1264153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Gerader Verbinder 592"/>
                <p:cNvCxnSpPr/>
                <p:nvPr/>
              </p:nvCxnSpPr>
              <p:spPr>
                <a:xfrm flipV="1">
                  <a:off x="581826" y="136354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Gerader Verbinder 593"/>
                <p:cNvCxnSpPr/>
                <p:nvPr/>
              </p:nvCxnSpPr>
              <p:spPr>
                <a:xfrm>
                  <a:off x="455478" y="1352181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r Verbinder 594"/>
                <p:cNvCxnSpPr>
                  <a:stCxn id="113" idx="5"/>
                </p:cNvCxnSpPr>
                <p:nvPr/>
              </p:nvCxnSpPr>
              <p:spPr>
                <a:xfrm>
                  <a:off x="1895594" y="2032026"/>
                  <a:ext cx="115379" cy="13049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Gerader Verbinder 598"/>
                <p:cNvCxnSpPr>
                  <a:endCxn id="114" idx="6"/>
                </p:cNvCxnSpPr>
                <p:nvPr/>
              </p:nvCxnSpPr>
              <p:spPr>
                <a:xfrm flipH="1">
                  <a:off x="1687512" y="1990540"/>
                  <a:ext cx="169547" cy="158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Gerader Verbinder 605"/>
                <p:cNvCxnSpPr/>
                <p:nvPr/>
              </p:nvCxnSpPr>
              <p:spPr>
                <a:xfrm flipV="1">
                  <a:off x="1587079" y="181773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Gerader Verbinder 607"/>
                <p:cNvCxnSpPr/>
                <p:nvPr/>
              </p:nvCxnSpPr>
              <p:spPr>
                <a:xfrm>
                  <a:off x="1553125" y="197108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Gerader Verbinder 610"/>
                <p:cNvCxnSpPr/>
                <p:nvPr/>
              </p:nvCxnSpPr>
              <p:spPr>
                <a:xfrm flipH="1" flipV="1">
                  <a:off x="1684626" y="1840316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024802" y="1810264"/>
                  <a:ext cx="50323" cy="1642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Gerader Verbinder 617"/>
                <p:cNvCxnSpPr/>
                <p:nvPr/>
              </p:nvCxnSpPr>
              <p:spPr>
                <a:xfrm flipV="1">
                  <a:off x="1978226" y="1886592"/>
                  <a:ext cx="61214" cy="341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>
                  <a:off x="1960811" y="1741499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Gerader Verbinder 623"/>
                <p:cNvCxnSpPr/>
                <p:nvPr/>
              </p:nvCxnSpPr>
              <p:spPr>
                <a:xfrm flipH="1" flipV="1">
                  <a:off x="1606114" y="1591558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Gerader Verbinder 624"/>
                <p:cNvCxnSpPr/>
                <p:nvPr/>
              </p:nvCxnSpPr>
              <p:spPr>
                <a:xfrm>
                  <a:off x="1593404" y="1648921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Gerader Verbinder 625"/>
                <p:cNvCxnSpPr/>
                <p:nvPr/>
              </p:nvCxnSpPr>
              <p:spPr>
                <a:xfrm flipV="1">
                  <a:off x="868323" y="286724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Gerader Verbinder 626"/>
                <p:cNvCxnSpPr/>
                <p:nvPr/>
              </p:nvCxnSpPr>
              <p:spPr>
                <a:xfrm>
                  <a:off x="1040159" y="290833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Gerader Verbinder 627"/>
                <p:cNvCxnSpPr/>
                <p:nvPr/>
              </p:nvCxnSpPr>
              <p:spPr>
                <a:xfrm flipH="1" flipV="1">
                  <a:off x="1080038" y="30180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r Verbinder 628"/>
                <p:cNvCxnSpPr/>
                <p:nvPr/>
              </p:nvCxnSpPr>
              <p:spPr>
                <a:xfrm flipH="1" flipV="1">
                  <a:off x="924491" y="303731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H="1" flipV="1">
                  <a:off x="857314" y="29897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 flipV="1">
                  <a:off x="1166983" y="2855142"/>
                  <a:ext cx="123884" cy="87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H="1" flipV="1">
                  <a:off x="1117229" y="2595861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Gerader Verbinder 632"/>
                <p:cNvCxnSpPr/>
                <p:nvPr/>
              </p:nvCxnSpPr>
              <p:spPr>
                <a:xfrm>
                  <a:off x="1044054" y="26941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Gerader Verbinder 658"/>
                <p:cNvCxnSpPr/>
                <p:nvPr/>
              </p:nvCxnSpPr>
              <p:spPr>
                <a:xfrm flipH="1">
                  <a:off x="1109115" y="2550523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Gerader Verbinder 660"/>
                <p:cNvCxnSpPr>
                  <a:stCxn id="128" idx="1"/>
                </p:cNvCxnSpPr>
                <p:nvPr/>
              </p:nvCxnSpPr>
              <p:spPr>
                <a:xfrm flipH="1" flipV="1">
                  <a:off x="1326014" y="2859249"/>
                  <a:ext cx="321308" cy="527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Gerader Verbinder 663"/>
                <p:cNvCxnSpPr/>
                <p:nvPr/>
              </p:nvCxnSpPr>
              <p:spPr>
                <a:xfrm flipV="1">
                  <a:off x="1706026" y="264946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Gerader Verbinder 664"/>
                <p:cNvCxnSpPr/>
                <p:nvPr/>
              </p:nvCxnSpPr>
              <p:spPr>
                <a:xfrm flipV="1">
                  <a:off x="1760403" y="2853880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Gerader Verbinder 666"/>
                <p:cNvCxnSpPr/>
                <p:nvPr/>
              </p:nvCxnSpPr>
              <p:spPr>
                <a:xfrm>
                  <a:off x="1777068" y="273749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Gerader Verbinder 667"/>
                <p:cNvCxnSpPr/>
                <p:nvPr/>
              </p:nvCxnSpPr>
              <p:spPr>
                <a:xfrm>
                  <a:off x="2283388" y="2468183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r Verbinder 668"/>
                <p:cNvCxnSpPr>
                  <a:stCxn id="127" idx="2"/>
                </p:cNvCxnSpPr>
                <p:nvPr/>
              </p:nvCxnSpPr>
              <p:spPr>
                <a:xfrm flipH="1" flipV="1">
                  <a:off x="2322186" y="2515476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Gerader Verbinder 673"/>
                <p:cNvCxnSpPr/>
                <p:nvPr/>
              </p:nvCxnSpPr>
              <p:spPr>
                <a:xfrm flipV="1">
                  <a:off x="2270016" y="2283613"/>
                  <a:ext cx="175399" cy="1367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r Verbinder 674"/>
                <p:cNvCxnSpPr/>
                <p:nvPr/>
              </p:nvCxnSpPr>
              <p:spPr>
                <a:xfrm flipV="1">
                  <a:off x="2362494" y="2350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Gerader Verbinder 675"/>
                <p:cNvCxnSpPr>
                  <a:stCxn id="125" idx="6"/>
                </p:cNvCxnSpPr>
                <p:nvPr/>
              </p:nvCxnSpPr>
              <p:spPr>
                <a:xfrm>
                  <a:off x="2135560" y="2240868"/>
                  <a:ext cx="166958" cy="1505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Gerader Verbinder 677"/>
                <p:cNvCxnSpPr/>
                <p:nvPr/>
              </p:nvCxnSpPr>
              <p:spPr>
                <a:xfrm flipV="1">
                  <a:off x="1297656" y="411227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Gerader Verbinder 678"/>
                <p:cNvCxnSpPr/>
                <p:nvPr/>
              </p:nvCxnSpPr>
              <p:spPr>
                <a:xfrm>
                  <a:off x="1469492" y="415336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Gerader Verbinder 679"/>
                <p:cNvCxnSpPr/>
                <p:nvPr/>
              </p:nvCxnSpPr>
              <p:spPr>
                <a:xfrm flipH="1" flipV="1">
                  <a:off x="1509371" y="42630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r Verbinder 680"/>
                <p:cNvCxnSpPr/>
                <p:nvPr/>
              </p:nvCxnSpPr>
              <p:spPr>
                <a:xfrm flipH="1" flipV="1">
                  <a:off x="1353824" y="428234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Gerader Verbinder 681"/>
                <p:cNvCxnSpPr/>
                <p:nvPr/>
              </p:nvCxnSpPr>
              <p:spPr>
                <a:xfrm flipH="1" flipV="1">
                  <a:off x="1286647" y="42347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Gerader Verbinder 682"/>
                <p:cNvCxnSpPr/>
                <p:nvPr/>
              </p:nvCxnSpPr>
              <p:spPr>
                <a:xfrm>
                  <a:off x="1579924" y="411816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r Verbinder 683"/>
                <p:cNvCxnSpPr/>
                <p:nvPr/>
              </p:nvCxnSpPr>
              <p:spPr>
                <a:xfrm flipH="1" flipV="1">
                  <a:off x="1618722" y="416545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Gerader Verbinder 684"/>
                <p:cNvCxnSpPr/>
                <p:nvPr/>
              </p:nvCxnSpPr>
              <p:spPr>
                <a:xfrm flipV="1">
                  <a:off x="1566552" y="3685175"/>
                  <a:ext cx="554978" cy="3851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Gerader Verbinder 685"/>
                <p:cNvCxnSpPr>
                  <a:endCxn id="82" idx="2"/>
                </p:cNvCxnSpPr>
                <p:nvPr/>
              </p:nvCxnSpPr>
              <p:spPr>
                <a:xfrm flipV="1">
                  <a:off x="1659030" y="4001046"/>
                  <a:ext cx="272729" cy="55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r Verbinder 686"/>
                <p:cNvCxnSpPr/>
                <p:nvPr/>
              </p:nvCxnSpPr>
              <p:spPr>
                <a:xfrm>
                  <a:off x="1285960" y="393586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Gerader Verbinder 691"/>
                <p:cNvCxnSpPr/>
                <p:nvPr/>
              </p:nvCxnSpPr>
              <p:spPr>
                <a:xfrm flipH="1" flipV="1">
                  <a:off x="1415480" y="386104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Gerader Verbinder 695"/>
                <p:cNvCxnSpPr/>
                <p:nvPr/>
              </p:nvCxnSpPr>
              <p:spPr>
                <a:xfrm flipH="1" flipV="1">
                  <a:off x="1788959" y="368035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Gerader Verbinder 696"/>
                <p:cNvCxnSpPr/>
                <p:nvPr/>
              </p:nvCxnSpPr>
              <p:spPr>
                <a:xfrm>
                  <a:off x="1715784" y="377867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Gerader Verbinder 697"/>
                <p:cNvCxnSpPr/>
                <p:nvPr/>
              </p:nvCxnSpPr>
              <p:spPr>
                <a:xfrm flipH="1">
                  <a:off x="1780845" y="3635019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Gerader Verbinder 698"/>
                <p:cNvCxnSpPr/>
                <p:nvPr/>
              </p:nvCxnSpPr>
              <p:spPr>
                <a:xfrm>
                  <a:off x="1967649" y="400380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Gerader Verbinder 699"/>
                <p:cNvCxnSpPr/>
                <p:nvPr/>
              </p:nvCxnSpPr>
              <p:spPr>
                <a:xfrm flipH="1" flipV="1">
                  <a:off x="2007528" y="41135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Gerader Verbinder 700"/>
                <p:cNvCxnSpPr>
                  <a:endCxn id="27" idx="1"/>
                </p:cNvCxnSpPr>
                <p:nvPr/>
              </p:nvCxnSpPr>
              <p:spPr>
                <a:xfrm>
                  <a:off x="2127228" y="3399174"/>
                  <a:ext cx="410381" cy="6264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Gerader Verbinder 702"/>
                <p:cNvCxnSpPr>
                  <a:endCxn id="81" idx="2"/>
                </p:cNvCxnSpPr>
                <p:nvPr/>
              </p:nvCxnSpPr>
              <p:spPr>
                <a:xfrm>
                  <a:off x="2179159" y="3985114"/>
                  <a:ext cx="136421" cy="63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Gerader Verbinder 704"/>
                <p:cNvCxnSpPr/>
                <p:nvPr/>
              </p:nvCxnSpPr>
              <p:spPr>
                <a:xfrm>
                  <a:off x="2417424" y="4001027"/>
                  <a:ext cx="105856" cy="696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Gerader Verbinder 705"/>
                <p:cNvCxnSpPr/>
                <p:nvPr/>
              </p:nvCxnSpPr>
              <p:spPr>
                <a:xfrm flipV="1">
                  <a:off x="2465936" y="398899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Gerader Verbinder 708"/>
                <p:cNvCxnSpPr/>
                <p:nvPr/>
              </p:nvCxnSpPr>
              <p:spPr>
                <a:xfrm flipV="1">
                  <a:off x="2413384" y="3771929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Gerader Verbinder 709"/>
                <p:cNvCxnSpPr/>
                <p:nvPr/>
              </p:nvCxnSpPr>
              <p:spPr>
                <a:xfrm>
                  <a:off x="2374267" y="3824024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Gerader Verbinder 710"/>
                <p:cNvCxnSpPr/>
                <p:nvPr/>
              </p:nvCxnSpPr>
              <p:spPr>
                <a:xfrm flipH="1">
                  <a:off x="2506331" y="3828808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Gerader Verbinder 712"/>
                <p:cNvCxnSpPr/>
                <p:nvPr/>
              </p:nvCxnSpPr>
              <p:spPr>
                <a:xfrm>
                  <a:off x="2637071" y="348885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Gerader Verbinder 713"/>
                <p:cNvCxnSpPr/>
                <p:nvPr/>
              </p:nvCxnSpPr>
              <p:spPr>
                <a:xfrm flipH="1" flipV="1">
                  <a:off x="2675869" y="3536145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Gerader Verbinder 714"/>
                <p:cNvCxnSpPr/>
                <p:nvPr/>
              </p:nvCxnSpPr>
              <p:spPr>
                <a:xfrm flipV="1">
                  <a:off x="2819669" y="3506411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Gerader Verbinder 715"/>
                <p:cNvCxnSpPr/>
                <p:nvPr/>
              </p:nvCxnSpPr>
              <p:spPr>
                <a:xfrm flipH="1" flipV="1">
                  <a:off x="2582755" y="322304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Gerader Verbinder 716"/>
                <p:cNvCxnSpPr/>
                <p:nvPr/>
              </p:nvCxnSpPr>
              <p:spPr>
                <a:xfrm>
                  <a:off x="2509580" y="332136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Gerader Verbinder 717"/>
                <p:cNvCxnSpPr/>
                <p:nvPr/>
              </p:nvCxnSpPr>
              <p:spPr>
                <a:xfrm flipH="1">
                  <a:off x="2574641" y="3177704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Gerader Verbinder 722"/>
                <p:cNvCxnSpPr/>
                <p:nvPr/>
              </p:nvCxnSpPr>
              <p:spPr>
                <a:xfrm flipV="1">
                  <a:off x="2608775" y="3775394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Gerader Verbinder 724"/>
                <p:cNvCxnSpPr/>
                <p:nvPr/>
              </p:nvCxnSpPr>
              <p:spPr>
                <a:xfrm>
                  <a:off x="1714846" y="4903721"/>
                  <a:ext cx="156098" cy="1467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Gerader Verbinder 725"/>
                <p:cNvCxnSpPr/>
                <p:nvPr/>
              </p:nvCxnSpPr>
              <p:spPr>
                <a:xfrm flipV="1">
                  <a:off x="1763358" y="489168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r Verbinder 726"/>
                <p:cNvCxnSpPr/>
                <p:nvPr/>
              </p:nvCxnSpPr>
              <p:spPr>
                <a:xfrm flipV="1">
                  <a:off x="1710806" y="4674623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Gerader Verbinder 727"/>
                <p:cNvCxnSpPr/>
                <p:nvPr/>
              </p:nvCxnSpPr>
              <p:spPr>
                <a:xfrm>
                  <a:off x="1671689" y="4726718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Gerader Verbinder 728"/>
                <p:cNvCxnSpPr/>
                <p:nvPr/>
              </p:nvCxnSpPr>
              <p:spPr>
                <a:xfrm flipH="1">
                  <a:off x="1803753" y="4731829"/>
                  <a:ext cx="176658" cy="283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Gerader Verbinder 729"/>
                <p:cNvCxnSpPr/>
                <p:nvPr/>
              </p:nvCxnSpPr>
              <p:spPr>
                <a:xfrm flipH="1" flipV="1">
                  <a:off x="1875131" y="4751701"/>
                  <a:ext cx="10411" cy="5719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r Verbinder 734"/>
                <p:cNvCxnSpPr/>
                <p:nvPr/>
              </p:nvCxnSpPr>
              <p:spPr>
                <a:xfrm>
                  <a:off x="1314886" y="476964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Gerader Verbinder 735"/>
                <p:cNvCxnSpPr/>
                <p:nvPr/>
              </p:nvCxnSpPr>
              <p:spPr>
                <a:xfrm flipH="1" flipV="1">
                  <a:off x="1444406" y="469482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Gerader Verbinder 738"/>
                <p:cNvCxnSpPr>
                  <a:endCxn id="79" idx="2"/>
                </p:cNvCxnSpPr>
                <p:nvPr/>
              </p:nvCxnSpPr>
              <p:spPr>
                <a:xfrm flipV="1">
                  <a:off x="1873575" y="4998395"/>
                  <a:ext cx="337079" cy="31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r Verbinder 740"/>
                <p:cNvCxnSpPr>
                  <a:stCxn id="79" idx="1"/>
                </p:cNvCxnSpPr>
                <p:nvPr/>
              </p:nvCxnSpPr>
              <p:spPr>
                <a:xfrm flipH="1" flipV="1">
                  <a:off x="2010973" y="4740969"/>
                  <a:ext cx="208999" cy="2290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Gerader Verbinder 743"/>
                <p:cNvCxnSpPr/>
                <p:nvPr/>
              </p:nvCxnSpPr>
              <p:spPr>
                <a:xfrm flipH="1">
                  <a:off x="2105519" y="48099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Gerader Verbinder 744"/>
                <p:cNvCxnSpPr/>
                <p:nvPr/>
              </p:nvCxnSpPr>
              <p:spPr>
                <a:xfrm flipV="1">
                  <a:off x="2207963" y="47565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Gerader Verbinder 745"/>
                <p:cNvCxnSpPr/>
                <p:nvPr/>
              </p:nvCxnSpPr>
              <p:spPr>
                <a:xfrm flipH="1">
                  <a:off x="2259801" y="496528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Gerader Verbinder 746"/>
                <p:cNvCxnSpPr/>
                <p:nvPr/>
              </p:nvCxnSpPr>
              <p:spPr>
                <a:xfrm flipV="1">
                  <a:off x="2362245" y="491187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r Verbinder 747"/>
                <p:cNvCxnSpPr/>
                <p:nvPr/>
              </p:nvCxnSpPr>
              <p:spPr>
                <a:xfrm flipH="1">
                  <a:off x="2855192" y="5138020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Gerader Verbinder 748"/>
                <p:cNvCxnSpPr/>
                <p:nvPr/>
              </p:nvCxnSpPr>
              <p:spPr>
                <a:xfrm flipV="1">
                  <a:off x="2957636" y="5084606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Gerader Verbinder 749"/>
                <p:cNvCxnSpPr/>
                <p:nvPr/>
              </p:nvCxnSpPr>
              <p:spPr>
                <a:xfrm flipV="1">
                  <a:off x="2585087" y="518776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r Verbinder 750"/>
                <p:cNvCxnSpPr/>
                <p:nvPr/>
              </p:nvCxnSpPr>
              <p:spPr>
                <a:xfrm>
                  <a:off x="2756923" y="522885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Gerader Verbinder 751"/>
                <p:cNvCxnSpPr/>
                <p:nvPr/>
              </p:nvCxnSpPr>
              <p:spPr>
                <a:xfrm flipH="1" flipV="1">
                  <a:off x="2641255" y="535783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Gerader Verbinder 752"/>
                <p:cNvCxnSpPr/>
                <p:nvPr/>
              </p:nvCxnSpPr>
              <p:spPr>
                <a:xfrm flipH="1" flipV="1">
                  <a:off x="2574078" y="531025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r Verbinder 753"/>
                <p:cNvCxnSpPr/>
                <p:nvPr/>
              </p:nvCxnSpPr>
              <p:spPr>
                <a:xfrm flipH="1">
                  <a:off x="2274816" y="43378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Gerader Verbinder 754"/>
                <p:cNvCxnSpPr/>
                <p:nvPr/>
              </p:nvCxnSpPr>
              <p:spPr>
                <a:xfrm flipV="1">
                  <a:off x="2377260" y="42844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Gerader Verbinder 755"/>
                <p:cNvCxnSpPr/>
                <p:nvPr/>
              </p:nvCxnSpPr>
              <p:spPr>
                <a:xfrm>
                  <a:off x="2283388" y="439528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Gerader Verbinder 756"/>
                <p:cNvCxnSpPr/>
                <p:nvPr/>
              </p:nvCxnSpPr>
              <p:spPr>
                <a:xfrm flipH="1" flipV="1">
                  <a:off x="2322186" y="444257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Gerader Verbinder 757"/>
                <p:cNvCxnSpPr/>
                <p:nvPr/>
              </p:nvCxnSpPr>
              <p:spPr>
                <a:xfrm flipV="1">
                  <a:off x="2465986" y="441284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Gerader Verbinder 758"/>
                <p:cNvCxnSpPr/>
                <p:nvPr/>
              </p:nvCxnSpPr>
              <p:spPr>
                <a:xfrm flipH="1">
                  <a:off x="1719767" y="4380244"/>
                  <a:ext cx="372373" cy="1393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Gerader Verbinder 760"/>
                <p:cNvCxnSpPr/>
                <p:nvPr/>
              </p:nvCxnSpPr>
              <p:spPr>
                <a:xfrm>
                  <a:off x="1610746" y="4414068"/>
                  <a:ext cx="239004" cy="633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Gerader Verbinder 762"/>
                <p:cNvCxnSpPr/>
                <p:nvPr/>
              </p:nvCxnSpPr>
              <p:spPr>
                <a:xfrm flipH="1">
                  <a:off x="1913120" y="4437172"/>
                  <a:ext cx="58964" cy="9824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Gerader Verbinder 765"/>
                <p:cNvCxnSpPr/>
                <p:nvPr/>
              </p:nvCxnSpPr>
              <p:spPr>
                <a:xfrm flipH="1" flipV="1">
                  <a:off x="2009114" y="429413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Gerader Verbinder 767"/>
                <p:cNvCxnSpPr/>
                <p:nvPr/>
              </p:nvCxnSpPr>
              <p:spPr>
                <a:xfrm flipH="1">
                  <a:off x="1713552" y="4371394"/>
                  <a:ext cx="89848" cy="636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Gerader Verbinder 769"/>
                <p:cNvCxnSpPr/>
                <p:nvPr/>
              </p:nvCxnSpPr>
              <p:spPr>
                <a:xfrm flipH="1">
                  <a:off x="1822889" y="546810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Gerader Verbinder 770"/>
                <p:cNvCxnSpPr/>
                <p:nvPr/>
              </p:nvCxnSpPr>
              <p:spPr>
                <a:xfrm flipV="1">
                  <a:off x="1925333" y="541469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Gerader Verbinder 771"/>
                <p:cNvCxnSpPr/>
                <p:nvPr/>
              </p:nvCxnSpPr>
              <p:spPr>
                <a:xfrm>
                  <a:off x="1831461" y="5525540"/>
                  <a:ext cx="207243" cy="2727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Gerader Verbinder 772"/>
                <p:cNvCxnSpPr/>
                <p:nvPr/>
              </p:nvCxnSpPr>
              <p:spPr>
                <a:xfrm flipH="1" flipV="1">
                  <a:off x="1870259" y="557283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Gerader Verbinder 773"/>
                <p:cNvCxnSpPr/>
                <p:nvPr/>
              </p:nvCxnSpPr>
              <p:spPr>
                <a:xfrm flipV="1">
                  <a:off x="2014059" y="554309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Gerader Verbinder 774"/>
                <p:cNvCxnSpPr/>
                <p:nvPr/>
              </p:nvCxnSpPr>
              <p:spPr>
                <a:xfrm flipH="1" flipV="1">
                  <a:off x="1169197" y="5423814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Gerader Verbinder 775"/>
                <p:cNvCxnSpPr/>
                <p:nvPr/>
              </p:nvCxnSpPr>
              <p:spPr>
                <a:xfrm flipV="1">
                  <a:off x="1073394" y="5480055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Gerader Verbinder 776"/>
                <p:cNvCxnSpPr/>
                <p:nvPr/>
              </p:nvCxnSpPr>
              <p:spPr>
                <a:xfrm flipH="1" flipV="1">
                  <a:off x="1143969" y="5332494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H="1" flipV="1">
                  <a:off x="1338389" y="5373049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 flipH="1">
                  <a:off x="1166983" y="5442910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Gerader Verbinder 785"/>
                <p:cNvCxnSpPr/>
                <p:nvPr/>
              </p:nvCxnSpPr>
              <p:spPr>
                <a:xfrm flipV="1">
                  <a:off x="1480053" y="556734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Gerader Verbinder 786"/>
                <p:cNvCxnSpPr/>
                <p:nvPr/>
              </p:nvCxnSpPr>
              <p:spPr>
                <a:xfrm>
                  <a:off x="1651889" y="56084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Gerader Verbinder 787"/>
                <p:cNvCxnSpPr/>
                <p:nvPr/>
              </p:nvCxnSpPr>
              <p:spPr>
                <a:xfrm flipH="1" flipV="1">
                  <a:off x="1691768" y="57181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Gerader Verbinder 788"/>
                <p:cNvCxnSpPr/>
                <p:nvPr/>
              </p:nvCxnSpPr>
              <p:spPr>
                <a:xfrm flipH="1" flipV="1">
                  <a:off x="1536221" y="57374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Gerader Verbinder 789"/>
                <p:cNvCxnSpPr/>
                <p:nvPr/>
              </p:nvCxnSpPr>
              <p:spPr>
                <a:xfrm flipH="1" flipV="1">
                  <a:off x="1469044" y="56898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Gerader Verbinder 790"/>
                <p:cNvCxnSpPr/>
                <p:nvPr/>
              </p:nvCxnSpPr>
              <p:spPr>
                <a:xfrm flipH="1">
                  <a:off x="2458493" y="5208179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Gerader Verbinder 791"/>
                <p:cNvCxnSpPr/>
                <p:nvPr/>
              </p:nvCxnSpPr>
              <p:spPr>
                <a:xfrm flipV="1">
                  <a:off x="2560937" y="5154765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H="1">
                  <a:off x="2392586" y="5277324"/>
                  <a:ext cx="9854" cy="23117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H="1" flipV="1">
                  <a:off x="2304907" y="5401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Gerader Verbinder 795"/>
                <p:cNvCxnSpPr/>
                <p:nvPr/>
              </p:nvCxnSpPr>
              <p:spPr>
                <a:xfrm flipH="1">
                  <a:off x="2390498" y="5410147"/>
                  <a:ext cx="97484" cy="50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 flipV="1">
                  <a:off x="4470039" y="4617351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632351" y="467273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 flipV="1">
                  <a:off x="4672230" y="478243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Gerader Verbinder 800"/>
                <p:cNvCxnSpPr/>
                <p:nvPr/>
              </p:nvCxnSpPr>
              <p:spPr>
                <a:xfrm flipH="1" flipV="1">
                  <a:off x="4516683" y="480171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Gerader Verbinder 801"/>
                <p:cNvCxnSpPr/>
                <p:nvPr/>
              </p:nvCxnSpPr>
              <p:spPr>
                <a:xfrm flipH="1" flipV="1">
                  <a:off x="4449506" y="47541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Gerader Verbinder 802"/>
                <p:cNvCxnSpPr/>
                <p:nvPr/>
              </p:nvCxnSpPr>
              <p:spPr>
                <a:xfrm>
                  <a:off x="4265196" y="4352919"/>
                  <a:ext cx="436863" cy="2580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Gerader Verbinder 803"/>
                <p:cNvCxnSpPr/>
                <p:nvPr/>
              </p:nvCxnSpPr>
              <p:spPr>
                <a:xfrm>
                  <a:off x="4791997" y="462847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Gerader Verbinder 804"/>
                <p:cNvCxnSpPr/>
                <p:nvPr/>
              </p:nvCxnSpPr>
              <p:spPr>
                <a:xfrm flipH="1" flipV="1">
                  <a:off x="4840319" y="468528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Gerader Verbinder 805"/>
                <p:cNvCxnSpPr/>
                <p:nvPr/>
              </p:nvCxnSpPr>
              <p:spPr>
                <a:xfrm flipV="1">
                  <a:off x="4984119" y="4655553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Gerader Verbinder 806"/>
                <p:cNvCxnSpPr/>
                <p:nvPr/>
              </p:nvCxnSpPr>
              <p:spPr>
                <a:xfrm flipH="1" flipV="1">
                  <a:off x="4747205" y="437218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>
                  <a:off x="4674030" y="4470505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 flipH="1">
                  <a:off x="4739091" y="4326846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Gerader Verbinder 810"/>
                <p:cNvCxnSpPr>
                  <a:endCxn id="23" idx="1"/>
                </p:cNvCxnSpPr>
                <p:nvPr/>
              </p:nvCxnSpPr>
              <p:spPr>
                <a:xfrm>
                  <a:off x="4420507" y="4430463"/>
                  <a:ext cx="100139" cy="1540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 flipH="1">
                  <a:off x="4412505" y="4369429"/>
                  <a:ext cx="90824" cy="6417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 flipV="1">
                  <a:off x="4179927" y="4725786"/>
                  <a:ext cx="156367" cy="33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Gerader Verbinder 816"/>
                <p:cNvCxnSpPr/>
                <p:nvPr/>
              </p:nvCxnSpPr>
              <p:spPr>
                <a:xfrm>
                  <a:off x="4064919" y="4562819"/>
                  <a:ext cx="38119" cy="1105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Gerader Verbinder 819"/>
                <p:cNvCxnSpPr>
                  <a:stCxn id="25" idx="5"/>
                </p:cNvCxnSpPr>
                <p:nvPr/>
              </p:nvCxnSpPr>
              <p:spPr>
                <a:xfrm>
                  <a:off x="3990066" y="4469546"/>
                  <a:ext cx="46877" cy="65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Gerader Verbinder 822"/>
                <p:cNvCxnSpPr>
                  <a:endCxn id="25" idx="1"/>
                </p:cNvCxnSpPr>
                <p:nvPr/>
              </p:nvCxnSpPr>
              <p:spPr>
                <a:xfrm>
                  <a:off x="3668297" y="4348720"/>
                  <a:ext cx="276781" cy="639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Gerader Verbinder 824"/>
                <p:cNvCxnSpPr>
                  <a:stCxn id="24" idx="0"/>
                </p:cNvCxnSpPr>
                <p:nvPr/>
              </p:nvCxnSpPr>
              <p:spPr>
                <a:xfrm flipV="1">
                  <a:off x="3629726" y="4041154"/>
                  <a:ext cx="283554" cy="26020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Gerader Verbinder 825"/>
                <p:cNvCxnSpPr/>
                <p:nvPr/>
              </p:nvCxnSpPr>
              <p:spPr>
                <a:xfrm>
                  <a:off x="3844890" y="40965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Gerader Verbinder 826"/>
                <p:cNvCxnSpPr/>
                <p:nvPr/>
              </p:nvCxnSpPr>
              <p:spPr>
                <a:xfrm flipH="1" flipV="1">
                  <a:off x="3884769" y="42062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Gerader Verbinder 827"/>
                <p:cNvCxnSpPr/>
                <p:nvPr/>
              </p:nvCxnSpPr>
              <p:spPr>
                <a:xfrm flipH="1" flipV="1">
                  <a:off x="3729222" y="42255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Gerader Verbinder 828"/>
                <p:cNvCxnSpPr/>
                <p:nvPr/>
              </p:nvCxnSpPr>
              <p:spPr>
                <a:xfrm flipH="1" flipV="1">
                  <a:off x="3662045" y="41779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Gerader Verbinder 835"/>
                <p:cNvCxnSpPr/>
                <p:nvPr/>
              </p:nvCxnSpPr>
              <p:spPr>
                <a:xfrm>
                  <a:off x="3265164" y="4044828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Gerader Verbinder 836"/>
                <p:cNvCxnSpPr/>
                <p:nvPr/>
              </p:nvCxnSpPr>
              <p:spPr>
                <a:xfrm flipH="1">
                  <a:off x="3424490" y="404115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Gerader Verbinder 837"/>
                <p:cNvCxnSpPr/>
                <p:nvPr/>
              </p:nvCxnSpPr>
              <p:spPr>
                <a:xfrm flipH="1" flipV="1">
                  <a:off x="3454382" y="412525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Gerader Verbinder 838"/>
                <p:cNvCxnSpPr/>
                <p:nvPr/>
              </p:nvCxnSpPr>
              <p:spPr>
                <a:xfrm flipH="1">
                  <a:off x="3200736" y="4224597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Gerader Verbinder 839"/>
                <p:cNvCxnSpPr/>
                <p:nvPr/>
              </p:nvCxnSpPr>
              <p:spPr>
                <a:xfrm flipH="1" flipV="1">
                  <a:off x="3247537" y="41226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Gerader Verbinder 845"/>
                <p:cNvCxnSpPr/>
                <p:nvPr/>
              </p:nvCxnSpPr>
              <p:spPr>
                <a:xfrm flipH="1" flipV="1">
                  <a:off x="3269908" y="42920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Gerader Verbinder 846"/>
                <p:cNvCxnSpPr/>
                <p:nvPr/>
              </p:nvCxnSpPr>
              <p:spPr>
                <a:xfrm flipV="1">
                  <a:off x="4424684" y="322986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Gerader Verbinder 847"/>
                <p:cNvCxnSpPr/>
                <p:nvPr/>
              </p:nvCxnSpPr>
              <p:spPr>
                <a:xfrm>
                  <a:off x="4596520" y="327096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Gerader Verbinder 848"/>
                <p:cNvCxnSpPr/>
                <p:nvPr/>
              </p:nvCxnSpPr>
              <p:spPr>
                <a:xfrm flipH="1" flipV="1">
                  <a:off x="4636399" y="33806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Gerader Verbinder 849"/>
                <p:cNvCxnSpPr/>
                <p:nvPr/>
              </p:nvCxnSpPr>
              <p:spPr>
                <a:xfrm flipH="1" flipV="1">
                  <a:off x="4480852" y="339994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Gerader Verbinder 850"/>
                <p:cNvCxnSpPr>
                  <a:endCxn id="14" idx="6"/>
                </p:cNvCxnSpPr>
                <p:nvPr/>
              </p:nvCxnSpPr>
              <p:spPr>
                <a:xfrm flipH="1">
                  <a:off x="4285987" y="3355885"/>
                  <a:ext cx="223280" cy="607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Gerader Verbinder 851"/>
                <p:cNvCxnSpPr>
                  <a:endCxn id="14" idx="0"/>
                </p:cNvCxnSpPr>
                <p:nvPr/>
              </p:nvCxnSpPr>
              <p:spPr>
                <a:xfrm>
                  <a:off x="4220841" y="3293429"/>
                  <a:ext cx="11140" cy="734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Gerader Verbinder 852"/>
                <p:cNvCxnSpPr/>
                <p:nvPr/>
              </p:nvCxnSpPr>
              <p:spPr>
                <a:xfrm flipH="1" flipV="1">
                  <a:off x="1386507" y="110264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Gerader Verbinder 853"/>
                <p:cNvCxnSpPr/>
                <p:nvPr/>
              </p:nvCxnSpPr>
              <p:spPr>
                <a:xfrm>
                  <a:off x="883414" y="1110818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Gerader Verbinder 854"/>
                <p:cNvCxnSpPr/>
                <p:nvPr/>
              </p:nvCxnSpPr>
              <p:spPr>
                <a:xfrm flipH="1" flipV="1">
                  <a:off x="1012934" y="1035998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Gerader Verbinder 855"/>
                <p:cNvCxnSpPr/>
                <p:nvPr/>
              </p:nvCxnSpPr>
              <p:spPr>
                <a:xfrm flipH="1" flipV="1">
                  <a:off x="1371787" y="92766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Gerader Verbinder 856"/>
                <p:cNvCxnSpPr/>
                <p:nvPr/>
              </p:nvCxnSpPr>
              <p:spPr>
                <a:xfrm>
                  <a:off x="1298612" y="102598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Gerader Verbinder 859"/>
                <p:cNvCxnSpPr/>
                <p:nvPr/>
              </p:nvCxnSpPr>
              <p:spPr>
                <a:xfrm flipV="1">
                  <a:off x="2592531" y="252976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Gerader Verbinder 860"/>
                <p:cNvCxnSpPr/>
                <p:nvPr/>
              </p:nvCxnSpPr>
              <p:spPr>
                <a:xfrm>
                  <a:off x="1279222" y="214993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Gerader Verbinder 861"/>
                <p:cNvCxnSpPr/>
                <p:nvPr/>
              </p:nvCxnSpPr>
              <p:spPr>
                <a:xfrm flipV="1">
                  <a:off x="1354556" y="217857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Gerader Verbinder 862"/>
                <p:cNvCxnSpPr/>
                <p:nvPr/>
              </p:nvCxnSpPr>
              <p:spPr>
                <a:xfrm>
                  <a:off x="1320602" y="233192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Gerader Verbinder 864"/>
                <p:cNvCxnSpPr/>
                <p:nvPr/>
              </p:nvCxnSpPr>
              <p:spPr>
                <a:xfrm flipH="1" flipV="1">
                  <a:off x="1304210" y="169483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Gerader Verbinder 865"/>
                <p:cNvCxnSpPr/>
                <p:nvPr/>
              </p:nvCxnSpPr>
              <p:spPr>
                <a:xfrm>
                  <a:off x="1231035" y="179315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Gerader Verbinder 866"/>
                <p:cNvCxnSpPr/>
                <p:nvPr/>
              </p:nvCxnSpPr>
              <p:spPr>
                <a:xfrm flipH="1">
                  <a:off x="4631797" y="2661503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Gerader Verbinder 867"/>
                <p:cNvCxnSpPr/>
                <p:nvPr/>
              </p:nvCxnSpPr>
              <p:spPr>
                <a:xfrm>
                  <a:off x="4874684" y="2504897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Gerader Verbinder 868"/>
                <p:cNvCxnSpPr>
                  <a:endCxn id="39" idx="7"/>
                </p:cNvCxnSpPr>
                <p:nvPr/>
              </p:nvCxnSpPr>
              <p:spPr>
                <a:xfrm flipH="1">
                  <a:off x="4885810" y="2668187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Gerader Verbinder 869"/>
                <p:cNvCxnSpPr/>
                <p:nvPr/>
              </p:nvCxnSpPr>
              <p:spPr>
                <a:xfrm flipH="1" flipV="1">
                  <a:off x="4593884" y="2450415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Gerader Verbinder 870"/>
                <p:cNvCxnSpPr/>
                <p:nvPr/>
              </p:nvCxnSpPr>
              <p:spPr>
                <a:xfrm>
                  <a:off x="4543901" y="266992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Gerader Verbinder 878"/>
                <p:cNvCxnSpPr/>
                <p:nvPr/>
              </p:nvCxnSpPr>
              <p:spPr>
                <a:xfrm flipH="1">
                  <a:off x="4612376" y="2447926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Gerader Verbinder 879"/>
                <p:cNvCxnSpPr/>
                <p:nvPr/>
              </p:nvCxnSpPr>
              <p:spPr>
                <a:xfrm flipH="1" flipV="1">
                  <a:off x="4642268" y="253202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Gerader Verbinder 915"/>
                <p:cNvCxnSpPr/>
                <p:nvPr/>
              </p:nvCxnSpPr>
              <p:spPr>
                <a:xfrm>
                  <a:off x="4973752" y="3815649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Gerader Verbinder 964"/>
                <p:cNvCxnSpPr/>
                <p:nvPr/>
              </p:nvCxnSpPr>
              <p:spPr>
                <a:xfrm flipH="1" flipV="1">
                  <a:off x="5047574" y="461528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Gerader Verbinder 965"/>
                <p:cNvCxnSpPr/>
                <p:nvPr/>
              </p:nvCxnSpPr>
              <p:spPr>
                <a:xfrm flipH="1" flipV="1">
                  <a:off x="5069945" y="478467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Gerader Verbinder 966"/>
                <p:cNvCxnSpPr/>
                <p:nvPr/>
              </p:nvCxnSpPr>
              <p:spPr>
                <a:xfrm>
                  <a:off x="4583001" y="3523022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Gerader Verbinder 967"/>
                <p:cNvCxnSpPr/>
                <p:nvPr/>
              </p:nvCxnSpPr>
              <p:spPr>
                <a:xfrm flipH="1">
                  <a:off x="4742327" y="3519348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Gerader Verbinder 968"/>
                <p:cNvCxnSpPr/>
                <p:nvPr/>
              </p:nvCxnSpPr>
              <p:spPr>
                <a:xfrm flipH="1" flipV="1">
                  <a:off x="4772219" y="360344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0" name="Gerader Verbinder 969"/>
                <p:cNvCxnSpPr/>
                <p:nvPr/>
              </p:nvCxnSpPr>
              <p:spPr>
                <a:xfrm flipH="1">
                  <a:off x="4518573" y="3702791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H="1" flipV="1">
                  <a:off x="4565374" y="36008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 flipH="1" flipV="1">
                  <a:off x="4587745" y="3770271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>
                  <a:stCxn id="93" idx="3"/>
                </p:cNvCxnSpPr>
                <p:nvPr/>
              </p:nvCxnSpPr>
              <p:spPr>
                <a:xfrm flipH="1">
                  <a:off x="4988559" y="3225953"/>
                  <a:ext cx="151151" cy="670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5035359" y="306744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Gerader Verbinder 978"/>
                <p:cNvCxnSpPr/>
                <p:nvPr/>
              </p:nvCxnSpPr>
              <p:spPr>
                <a:xfrm flipH="1" flipV="1">
                  <a:off x="5057730" y="327724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8" name="Gruppieren 1097"/>
              <p:cNvGrpSpPr/>
              <p:nvPr/>
            </p:nvGrpSpPr>
            <p:grpSpPr>
              <a:xfrm>
                <a:off x="5282268" y="1723517"/>
                <a:ext cx="5451541" cy="4497768"/>
                <a:chOff x="5282268" y="1723517"/>
                <a:chExt cx="5451541" cy="4497768"/>
              </a:xfrm>
            </p:grpSpPr>
            <p:cxnSp>
              <p:nvCxnSpPr>
                <p:cNvPr id="284" name="Gerader Verbinder 283"/>
                <p:cNvCxnSpPr>
                  <a:endCxn id="109" idx="3"/>
                </p:cNvCxnSpPr>
                <p:nvPr/>
              </p:nvCxnSpPr>
              <p:spPr>
                <a:xfrm flipV="1">
                  <a:off x="7232984" y="4018068"/>
                  <a:ext cx="673649" cy="3816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r Verbinder 286"/>
                <p:cNvCxnSpPr>
                  <a:endCxn id="110" idx="2"/>
                </p:cNvCxnSpPr>
                <p:nvPr/>
              </p:nvCxnSpPr>
              <p:spPr>
                <a:xfrm flipV="1">
                  <a:off x="7281789" y="4072845"/>
                  <a:ext cx="969066" cy="29061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r Verbinder 288"/>
                <p:cNvCxnSpPr>
                  <a:endCxn id="111" idx="1"/>
                </p:cNvCxnSpPr>
                <p:nvPr/>
              </p:nvCxnSpPr>
              <p:spPr>
                <a:xfrm>
                  <a:off x="7231226" y="443046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r Verbinder 292"/>
                <p:cNvCxnSpPr/>
                <p:nvPr/>
              </p:nvCxnSpPr>
              <p:spPr>
                <a:xfrm>
                  <a:off x="7822241" y="461294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r Verbinder 294"/>
                <p:cNvCxnSpPr/>
                <p:nvPr/>
              </p:nvCxnSpPr>
              <p:spPr>
                <a:xfrm>
                  <a:off x="7832089" y="462197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r Verbinder 295"/>
                <p:cNvCxnSpPr/>
                <p:nvPr/>
              </p:nvCxnSpPr>
              <p:spPr>
                <a:xfrm flipV="1">
                  <a:off x="8088325" y="461287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>
                  <a:off x="8246628" y="454555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H="1">
                  <a:off x="8193757" y="472841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/>
                <p:cNvCxnSpPr/>
                <p:nvPr/>
              </p:nvCxnSpPr>
              <p:spPr>
                <a:xfrm flipH="1">
                  <a:off x="7786092" y="4725144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7979777" y="479778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/>
                <p:cNvCxnSpPr/>
                <p:nvPr/>
              </p:nvCxnSpPr>
              <p:spPr>
                <a:xfrm flipH="1" flipV="1">
                  <a:off x="7964425" y="475013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r Verbinder 310"/>
                <p:cNvCxnSpPr/>
                <p:nvPr/>
              </p:nvCxnSpPr>
              <p:spPr>
                <a:xfrm flipH="1">
                  <a:off x="7824192" y="4528170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r Verbinder 356"/>
                <p:cNvCxnSpPr/>
                <p:nvPr/>
              </p:nvCxnSpPr>
              <p:spPr>
                <a:xfrm flipH="1" flipV="1">
                  <a:off x="5282268" y="519461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Gerader Verbinder 373"/>
                <p:cNvCxnSpPr>
                  <a:stCxn id="37" idx="5"/>
                  <a:endCxn id="34" idx="3"/>
                </p:cNvCxnSpPr>
                <p:nvPr/>
              </p:nvCxnSpPr>
              <p:spPr>
                <a:xfrm>
                  <a:off x="5849747" y="5749393"/>
                  <a:ext cx="150889" cy="54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Gerader Verbinder 374"/>
                <p:cNvCxnSpPr>
                  <a:stCxn id="36" idx="2"/>
                  <a:endCxn id="35" idx="7"/>
                </p:cNvCxnSpPr>
                <p:nvPr/>
              </p:nvCxnSpPr>
              <p:spPr>
                <a:xfrm flipH="1">
                  <a:off x="5856247" y="5898584"/>
                  <a:ext cx="81177" cy="519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Gerader Verbinder 375"/>
                <p:cNvCxnSpPr>
                  <a:endCxn id="34" idx="3"/>
                </p:cNvCxnSpPr>
                <p:nvPr/>
              </p:nvCxnSpPr>
              <p:spPr>
                <a:xfrm flipV="1">
                  <a:off x="5984695" y="5754856"/>
                  <a:ext cx="15941" cy="8778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Gerader Verbinder 380"/>
                <p:cNvCxnSpPr>
                  <a:stCxn id="101" idx="5"/>
                  <a:endCxn id="103" idx="0"/>
                </p:cNvCxnSpPr>
                <p:nvPr/>
              </p:nvCxnSpPr>
              <p:spPr>
                <a:xfrm>
                  <a:off x="5526424" y="4945536"/>
                  <a:ext cx="31636" cy="15058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r Verbinder 384"/>
                <p:cNvCxnSpPr/>
                <p:nvPr/>
              </p:nvCxnSpPr>
              <p:spPr>
                <a:xfrm flipV="1">
                  <a:off x="5448732" y="515273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r Verbinder 385"/>
                <p:cNvCxnSpPr/>
                <p:nvPr/>
              </p:nvCxnSpPr>
              <p:spPr>
                <a:xfrm flipH="1" flipV="1">
                  <a:off x="5459108" y="537839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Gerader Verbinder 386"/>
                <p:cNvCxnSpPr/>
                <p:nvPr/>
              </p:nvCxnSpPr>
              <p:spPr>
                <a:xfrm flipH="1" flipV="1">
                  <a:off x="5497583" y="53268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Gerader Verbinder 387"/>
                <p:cNvCxnSpPr/>
                <p:nvPr/>
              </p:nvCxnSpPr>
              <p:spPr>
                <a:xfrm>
                  <a:off x="5576401" y="514978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r Verbinder 388"/>
                <p:cNvCxnSpPr/>
                <p:nvPr/>
              </p:nvCxnSpPr>
              <p:spPr>
                <a:xfrm flipH="1">
                  <a:off x="5649246" y="5261984"/>
                  <a:ext cx="39742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Gerader Verbinder 389"/>
                <p:cNvCxnSpPr/>
                <p:nvPr/>
              </p:nvCxnSpPr>
              <p:spPr>
                <a:xfrm flipH="1">
                  <a:off x="5712236" y="5251553"/>
                  <a:ext cx="160432" cy="354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r Verbinder 393"/>
                <p:cNvCxnSpPr/>
                <p:nvPr/>
              </p:nvCxnSpPr>
              <p:spPr>
                <a:xfrm flipV="1">
                  <a:off x="5572864" y="597807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/>
                <p:cNvCxnSpPr/>
                <p:nvPr/>
              </p:nvCxnSpPr>
              <p:spPr>
                <a:xfrm>
                  <a:off x="5744700" y="601917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/>
                <p:cNvCxnSpPr/>
                <p:nvPr/>
              </p:nvCxnSpPr>
              <p:spPr>
                <a:xfrm flipH="1" flipV="1">
                  <a:off x="5784579" y="612887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/>
                <p:cNvCxnSpPr/>
                <p:nvPr/>
              </p:nvCxnSpPr>
              <p:spPr>
                <a:xfrm flipH="1" flipV="1">
                  <a:off x="5629032" y="614815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r Verbinder 397"/>
                <p:cNvCxnSpPr/>
                <p:nvPr/>
              </p:nvCxnSpPr>
              <p:spPr>
                <a:xfrm flipH="1" flipV="1">
                  <a:off x="5561855" y="61005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r Verbinder 401"/>
                <p:cNvCxnSpPr>
                  <a:stCxn id="35" idx="0"/>
                </p:cNvCxnSpPr>
                <p:nvPr/>
              </p:nvCxnSpPr>
              <p:spPr>
                <a:xfrm flipV="1">
                  <a:off x="5833753" y="5742760"/>
                  <a:ext cx="10937" cy="1960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r Verbinder 403"/>
                <p:cNvCxnSpPr>
                  <a:endCxn id="37" idx="2"/>
                </p:cNvCxnSpPr>
                <p:nvPr/>
              </p:nvCxnSpPr>
              <p:spPr>
                <a:xfrm>
                  <a:off x="5615185" y="5683354"/>
                  <a:ext cx="142368" cy="308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r Verbinder 406"/>
                <p:cNvCxnSpPr/>
                <p:nvPr/>
              </p:nvCxnSpPr>
              <p:spPr>
                <a:xfrm flipH="1">
                  <a:off x="5530458" y="5624575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r Verbinder 407"/>
                <p:cNvCxnSpPr/>
                <p:nvPr/>
              </p:nvCxnSpPr>
              <p:spPr>
                <a:xfrm>
                  <a:off x="5575306" y="574774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r Verbinder 408"/>
                <p:cNvCxnSpPr/>
                <p:nvPr/>
              </p:nvCxnSpPr>
              <p:spPr>
                <a:xfrm flipH="1" flipV="1">
                  <a:off x="5615185" y="585745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r Verbinder 411"/>
                <p:cNvCxnSpPr/>
                <p:nvPr/>
              </p:nvCxnSpPr>
              <p:spPr>
                <a:xfrm>
                  <a:off x="9799582" y="4121444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Gerader Verbinder 412"/>
                <p:cNvCxnSpPr/>
                <p:nvPr/>
              </p:nvCxnSpPr>
              <p:spPr>
                <a:xfrm>
                  <a:off x="9809430" y="4130477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r Verbinder 413"/>
                <p:cNvCxnSpPr/>
                <p:nvPr/>
              </p:nvCxnSpPr>
              <p:spPr>
                <a:xfrm flipV="1">
                  <a:off x="10065666" y="4121382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Gerader Verbinder 414"/>
                <p:cNvCxnSpPr/>
                <p:nvPr/>
              </p:nvCxnSpPr>
              <p:spPr>
                <a:xfrm>
                  <a:off x="10223969" y="405405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Gerader Verbinder 415"/>
                <p:cNvCxnSpPr/>
                <p:nvPr/>
              </p:nvCxnSpPr>
              <p:spPr>
                <a:xfrm flipH="1">
                  <a:off x="10171098" y="423692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Gerader Verbinder 416"/>
                <p:cNvCxnSpPr/>
                <p:nvPr/>
              </p:nvCxnSpPr>
              <p:spPr>
                <a:xfrm flipH="1">
                  <a:off x="9763433" y="4233648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Gerader Verbinder 417"/>
                <p:cNvCxnSpPr/>
                <p:nvPr/>
              </p:nvCxnSpPr>
              <p:spPr>
                <a:xfrm>
                  <a:off x="9957118" y="4306288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Gerader Verbinder 418"/>
                <p:cNvCxnSpPr/>
                <p:nvPr/>
              </p:nvCxnSpPr>
              <p:spPr>
                <a:xfrm flipH="1" flipV="1">
                  <a:off x="9941766" y="4258641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Gerader Verbinder 419"/>
                <p:cNvCxnSpPr>
                  <a:stCxn id="104" idx="3"/>
                </p:cNvCxnSpPr>
                <p:nvPr/>
              </p:nvCxnSpPr>
              <p:spPr>
                <a:xfrm flipH="1" flipV="1">
                  <a:off x="9801534" y="4093303"/>
                  <a:ext cx="139602" cy="189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Gerader Verbinder 430"/>
                <p:cNvCxnSpPr>
                  <a:endCxn id="105" idx="7"/>
                </p:cNvCxnSpPr>
                <p:nvPr/>
              </p:nvCxnSpPr>
              <p:spPr>
                <a:xfrm flipH="1">
                  <a:off x="9800112" y="3748867"/>
                  <a:ext cx="22008" cy="3093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Gerader Verbinder 432"/>
                <p:cNvCxnSpPr>
                  <a:endCxn id="104" idx="1"/>
                </p:cNvCxnSpPr>
                <p:nvPr/>
              </p:nvCxnSpPr>
              <p:spPr>
                <a:xfrm>
                  <a:off x="9811163" y="3764104"/>
                  <a:ext cx="129973" cy="2777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r Verbinder 435"/>
                <p:cNvCxnSpPr/>
                <p:nvPr/>
              </p:nvCxnSpPr>
              <p:spPr>
                <a:xfrm flipV="1">
                  <a:off x="10032480" y="4020112"/>
                  <a:ext cx="100296" cy="3645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Gerader Verbinder 436"/>
                <p:cNvCxnSpPr/>
                <p:nvPr/>
              </p:nvCxnSpPr>
              <p:spPr>
                <a:xfrm>
                  <a:off x="10100385" y="394693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Gerader Verbinder 439"/>
                <p:cNvCxnSpPr/>
                <p:nvPr/>
              </p:nvCxnSpPr>
              <p:spPr>
                <a:xfrm flipH="1" flipV="1">
                  <a:off x="10273696" y="36268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Gerader Verbinder 440"/>
                <p:cNvCxnSpPr>
                  <a:stCxn id="52" idx="7"/>
                  <a:endCxn id="106" idx="5"/>
                </p:cNvCxnSpPr>
                <p:nvPr/>
              </p:nvCxnSpPr>
              <p:spPr>
                <a:xfrm>
                  <a:off x="9971286" y="3590765"/>
                  <a:ext cx="322686" cy="5098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r Verbinder 441"/>
                <p:cNvCxnSpPr/>
                <p:nvPr/>
              </p:nvCxnSpPr>
              <p:spPr>
                <a:xfrm flipV="1">
                  <a:off x="10275182" y="3253240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Gerader Verbinder 442"/>
                <p:cNvCxnSpPr/>
                <p:nvPr/>
              </p:nvCxnSpPr>
              <p:spPr>
                <a:xfrm>
                  <a:off x="10114494" y="323289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Gerader Verbinder 443"/>
                <p:cNvCxnSpPr/>
                <p:nvPr/>
              </p:nvCxnSpPr>
              <p:spPr>
                <a:xfrm flipH="1">
                  <a:off x="10421756" y="3532214"/>
                  <a:ext cx="251325" cy="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Gerader Verbinder 444"/>
                <p:cNvCxnSpPr/>
                <p:nvPr/>
              </p:nvCxnSpPr>
              <p:spPr>
                <a:xfrm flipH="1" flipV="1">
                  <a:off x="10102869" y="3480016"/>
                  <a:ext cx="293618" cy="527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Gerader Verbinder 445"/>
                <p:cNvCxnSpPr/>
                <p:nvPr/>
              </p:nvCxnSpPr>
              <p:spPr>
                <a:xfrm>
                  <a:off x="10194039" y="363200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Gerader Verbinder 446"/>
                <p:cNvCxnSpPr/>
                <p:nvPr/>
              </p:nvCxnSpPr>
              <p:spPr>
                <a:xfrm flipH="1" flipV="1">
                  <a:off x="9987568" y="3303185"/>
                  <a:ext cx="224377" cy="504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Gerader Verbinder 447"/>
                <p:cNvCxnSpPr>
                  <a:stCxn id="108" idx="3"/>
                </p:cNvCxnSpPr>
                <p:nvPr/>
              </p:nvCxnSpPr>
              <p:spPr>
                <a:xfrm flipH="1">
                  <a:off x="9870516" y="3383748"/>
                  <a:ext cx="340580" cy="337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Gerader Verbinder 448"/>
                <p:cNvCxnSpPr/>
                <p:nvPr/>
              </p:nvCxnSpPr>
              <p:spPr>
                <a:xfrm>
                  <a:off x="9950671" y="3444977"/>
                  <a:ext cx="105644" cy="1014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Gerader Verbinder 449"/>
                <p:cNvCxnSpPr/>
                <p:nvPr/>
              </p:nvCxnSpPr>
              <p:spPr>
                <a:xfrm>
                  <a:off x="10407932" y="3296813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Gerader Verbinder 459"/>
                <p:cNvCxnSpPr/>
                <p:nvPr/>
              </p:nvCxnSpPr>
              <p:spPr>
                <a:xfrm flipH="1">
                  <a:off x="10301302" y="36985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Gerader Verbinder 460"/>
                <p:cNvCxnSpPr/>
                <p:nvPr/>
              </p:nvCxnSpPr>
              <p:spPr>
                <a:xfrm flipH="1" flipV="1">
                  <a:off x="10297869" y="36398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Gerader Verbinder 463"/>
                <p:cNvCxnSpPr/>
                <p:nvPr/>
              </p:nvCxnSpPr>
              <p:spPr>
                <a:xfrm flipH="1" flipV="1">
                  <a:off x="10510632" y="3535860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Gerader Verbinder 464"/>
                <p:cNvCxnSpPr/>
                <p:nvPr/>
              </p:nvCxnSpPr>
              <p:spPr>
                <a:xfrm flipH="1">
                  <a:off x="10538238" y="360758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Gerader Verbinder 465"/>
                <p:cNvCxnSpPr/>
                <p:nvPr/>
              </p:nvCxnSpPr>
              <p:spPr>
                <a:xfrm flipH="1">
                  <a:off x="10537261" y="3163240"/>
                  <a:ext cx="44147" cy="8382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 flipH="1" flipV="1">
                  <a:off x="10559334" y="3289696"/>
                  <a:ext cx="174475" cy="259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Gerader Verbinder 469"/>
                <p:cNvCxnSpPr/>
                <p:nvPr/>
              </p:nvCxnSpPr>
              <p:spPr>
                <a:xfrm flipH="1" flipV="1">
                  <a:off x="10426096" y="37792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Gerader Verbinder 470"/>
                <p:cNvCxnSpPr/>
                <p:nvPr/>
              </p:nvCxnSpPr>
              <p:spPr>
                <a:xfrm flipH="1">
                  <a:off x="10453702" y="38509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 flipH="1" flipV="1">
                  <a:off x="10450269" y="37922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 flipH="1" flipV="1">
                  <a:off x="8285832" y="4080251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8313438" y="4151971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Gerader Verbinder 474"/>
                <p:cNvCxnSpPr/>
                <p:nvPr/>
              </p:nvCxnSpPr>
              <p:spPr>
                <a:xfrm flipH="1" flipV="1">
                  <a:off x="8310005" y="4093256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Gerader Verbinder 485"/>
                <p:cNvCxnSpPr/>
                <p:nvPr/>
              </p:nvCxnSpPr>
              <p:spPr>
                <a:xfrm flipV="1">
                  <a:off x="7681523" y="172351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7853359" y="176461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 flipH="1" flipV="1">
                  <a:off x="7893238" y="187431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 flipV="1">
                  <a:off x="7737691" y="189359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Gerader Verbinder 489"/>
                <p:cNvCxnSpPr/>
                <p:nvPr/>
              </p:nvCxnSpPr>
              <p:spPr>
                <a:xfrm flipH="1" flipV="1">
                  <a:off x="7670514" y="18460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Gerader Verbinder 880"/>
                <p:cNvCxnSpPr/>
                <p:nvPr/>
              </p:nvCxnSpPr>
              <p:spPr>
                <a:xfrm>
                  <a:off x="5939833" y="3311900"/>
                  <a:ext cx="116467" cy="7607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Gerader Verbinder 881"/>
                <p:cNvCxnSpPr>
                  <a:stCxn id="28" idx="2"/>
                </p:cNvCxnSpPr>
                <p:nvPr/>
              </p:nvCxnSpPr>
              <p:spPr>
                <a:xfrm>
                  <a:off x="6059996" y="3379217"/>
                  <a:ext cx="4448" cy="1529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Gerader Verbinder 882"/>
                <p:cNvCxnSpPr/>
                <p:nvPr/>
              </p:nvCxnSpPr>
              <p:spPr>
                <a:xfrm flipH="1" flipV="1">
                  <a:off x="5965494" y="348431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Gerader Verbinder 883"/>
                <p:cNvCxnSpPr/>
                <p:nvPr/>
              </p:nvCxnSpPr>
              <p:spPr>
                <a:xfrm flipV="1">
                  <a:off x="5941615" y="3233509"/>
                  <a:ext cx="3061" cy="7708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Gerader Verbinder 884"/>
                <p:cNvCxnSpPr/>
                <p:nvPr/>
              </p:nvCxnSpPr>
              <p:spPr>
                <a:xfrm flipH="1">
                  <a:off x="5902752" y="3342004"/>
                  <a:ext cx="74021" cy="632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Gerader Verbinder 885"/>
                <p:cNvCxnSpPr/>
                <p:nvPr/>
              </p:nvCxnSpPr>
              <p:spPr>
                <a:xfrm>
                  <a:off x="6166604" y="339433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Gerader Verbinder 886"/>
                <p:cNvCxnSpPr>
                  <a:stCxn id="129" idx="1"/>
                </p:cNvCxnSpPr>
                <p:nvPr/>
              </p:nvCxnSpPr>
              <p:spPr>
                <a:xfrm flipH="1" flipV="1">
                  <a:off x="6205403" y="3441624"/>
                  <a:ext cx="275146" cy="3725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Gerader Verbinder 887"/>
                <p:cNvCxnSpPr/>
                <p:nvPr/>
              </p:nvCxnSpPr>
              <p:spPr>
                <a:xfrm flipV="1">
                  <a:off x="6349202" y="341188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Gerader Verbinder 888"/>
                <p:cNvCxnSpPr/>
                <p:nvPr/>
              </p:nvCxnSpPr>
              <p:spPr>
                <a:xfrm flipH="1" flipV="1">
                  <a:off x="6112288" y="31285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Gerader Verbinder 889"/>
                <p:cNvCxnSpPr/>
                <p:nvPr/>
              </p:nvCxnSpPr>
              <p:spPr>
                <a:xfrm>
                  <a:off x="6039113" y="32268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Gerader Verbinder 890"/>
                <p:cNvCxnSpPr/>
                <p:nvPr/>
              </p:nvCxnSpPr>
              <p:spPr>
                <a:xfrm flipH="1">
                  <a:off x="6104174" y="30831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Gerader Verbinder 896"/>
                <p:cNvCxnSpPr>
                  <a:stCxn id="129" idx="0"/>
                </p:cNvCxnSpPr>
                <p:nvPr/>
              </p:nvCxnSpPr>
              <p:spPr>
                <a:xfrm flipH="1" flipV="1">
                  <a:off x="6379332" y="3258546"/>
                  <a:ext cx="177593" cy="1886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Gerader Verbinder 898"/>
                <p:cNvCxnSpPr/>
                <p:nvPr/>
              </p:nvCxnSpPr>
              <p:spPr>
                <a:xfrm flipH="1" flipV="1">
                  <a:off x="6376399" y="302365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Gerader Verbinder 899"/>
                <p:cNvCxnSpPr/>
                <p:nvPr/>
              </p:nvCxnSpPr>
              <p:spPr>
                <a:xfrm>
                  <a:off x="6303224" y="312197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Gerader Verbinder 900"/>
                <p:cNvCxnSpPr/>
                <p:nvPr/>
              </p:nvCxnSpPr>
              <p:spPr>
                <a:xfrm flipH="1">
                  <a:off x="6368285" y="297832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Gerader Verbinder 901"/>
                <p:cNvCxnSpPr/>
                <p:nvPr/>
              </p:nvCxnSpPr>
              <p:spPr>
                <a:xfrm flipH="1">
                  <a:off x="6130745" y="3688882"/>
                  <a:ext cx="132593" cy="4775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Gerader Verbinder 902"/>
                <p:cNvCxnSpPr/>
                <p:nvPr/>
              </p:nvCxnSpPr>
              <p:spPr>
                <a:xfrm flipH="1" flipV="1">
                  <a:off x="6270795" y="3627430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Gerader Verbinder 903"/>
                <p:cNvCxnSpPr/>
                <p:nvPr/>
              </p:nvCxnSpPr>
              <p:spPr>
                <a:xfrm>
                  <a:off x="6194606" y="3857489"/>
                  <a:ext cx="140051" cy="49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Gerader Verbinder 904"/>
                <p:cNvCxnSpPr/>
                <p:nvPr/>
              </p:nvCxnSpPr>
              <p:spPr>
                <a:xfrm flipH="1">
                  <a:off x="6289287" y="3624941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Gerader Verbinder 905"/>
                <p:cNvCxnSpPr/>
                <p:nvPr/>
              </p:nvCxnSpPr>
              <p:spPr>
                <a:xfrm flipH="1" flipV="1">
                  <a:off x="6319179" y="370904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Gerader Verbinder 909"/>
                <p:cNvCxnSpPr/>
                <p:nvPr/>
              </p:nvCxnSpPr>
              <p:spPr>
                <a:xfrm>
                  <a:off x="6405239" y="419499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Gerader Verbinder 910"/>
                <p:cNvCxnSpPr/>
                <p:nvPr/>
              </p:nvCxnSpPr>
              <p:spPr>
                <a:xfrm flipH="1" flipV="1">
                  <a:off x="6453561" y="425181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Gerader Verbinder 911"/>
                <p:cNvCxnSpPr/>
                <p:nvPr/>
              </p:nvCxnSpPr>
              <p:spPr>
                <a:xfrm flipV="1">
                  <a:off x="6597361" y="422207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Gerader Verbinder 912"/>
                <p:cNvCxnSpPr/>
                <p:nvPr/>
              </p:nvCxnSpPr>
              <p:spPr>
                <a:xfrm>
                  <a:off x="6068178" y="4936797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Gerader Verbinder 913"/>
                <p:cNvCxnSpPr/>
                <p:nvPr/>
              </p:nvCxnSpPr>
              <p:spPr>
                <a:xfrm flipH="1" flipV="1">
                  <a:off x="6116500" y="4993614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Gerader Verbinder 914"/>
                <p:cNvCxnSpPr/>
                <p:nvPr/>
              </p:nvCxnSpPr>
              <p:spPr>
                <a:xfrm flipV="1">
                  <a:off x="6260300" y="496388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Gerader Verbinder 919"/>
                <p:cNvCxnSpPr/>
                <p:nvPr/>
              </p:nvCxnSpPr>
              <p:spPr>
                <a:xfrm flipH="1" flipV="1">
                  <a:off x="5320077" y="34916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Gerader Verbinder 920"/>
                <p:cNvCxnSpPr/>
                <p:nvPr/>
              </p:nvCxnSpPr>
              <p:spPr>
                <a:xfrm flipV="1">
                  <a:off x="5463877" y="34619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Gerader Verbinder 921"/>
                <p:cNvCxnSpPr/>
                <p:nvPr/>
              </p:nvCxnSpPr>
              <p:spPr>
                <a:xfrm>
                  <a:off x="6548565" y="366096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Gerader Verbinder 922"/>
                <p:cNvCxnSpPr/>
                <p:nvPr/>
              </p:nvCxnSpPr>
              <p:spPr>
                <a:xfrm flipH="1" flipV="1">
                  <a:off x="6596887" y="371778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Gerader Verbinder 923"/>
                <p:cNvCxnSpPr/>
                <p:nvPr/>
              </p:nvCxnSpPr>
              <p:spPr>
                <a:xfrm flipV="1">
                  <a:off x="6740687" y="368804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Gerader Verbinder 924"/>
                <p:cNvCxnSpPr/>
                <p:nvPr/>
              </p:nvCxnSpPr>
              <p:spPr>
                <a:xfrm>
                  <a:off x="6362825" y="570597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Gerader Verbinder 925"/>
                <p:cNvCxnSpPr/>
                <p:nvPr/>
              </p:nvCxnSpPr>
              <p:spPr>
                <a:xfrm flipH="1" flipV="1">
                  <a:off x="6411147" y="57627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Gerader Verbinder 926"/>
                <p:cNvCxnSpPr/>
                <p:nvPr/>
              </p:nvCxnSpPr>
              <p:spPr>
                <a:xfrm flipV="1">
                  <a:off x="6554947" y="57330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Gerader Verbinder 927"/>
                <p:cNvCxnSpPr/>
                <p:nvPr/>
              </p:nvCxnSpPr>
              <p:spPr>
                <a:xfrm>
                  <a:off x="5551713" y="489236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Gerader Verbinder 928"/>
                <p:cNvCxnSpPr/>
                <p:nvPr/>
              </p:nvCxnSpPr>
              <p:spPr>
                <a:xfrm flipH="1" flipV="1">
                  <a:off x="5600035" y="4949179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Gerader Verbinder 929"/>
                <p:cNvCxnSpPr>
                  <a:endCxn id="47" idx="3"/>
                </p:cNvCxnSpPr>
                <p:nvPr/>
              </p:nvCxnSpPr>
              <p:spPr>
                <a:xfrm flipV="1">
                  <a:off x="5743835" y="4853629"/>
                  <a:ext cx="40838" cy="112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Gerader Verbinder 931"/>
                <p:cNvCxnSpPr/>
                <p:nvPr/>
              </p:nvCxnSpPr>
              <p:spPr>
                <a:xfrm>
                  <a:off x="6388743" y="5297711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Gerader Verbinder 932"/>
                <p:cNvCxnSpPr/>
                <p:nvPr/>
              </p:nvCxnSpPr>
              <p:spPr>
                <a:xfrm flipH="1" flipV="1">
                  <a:off x="6437065" y="535452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Gerader Verbinder 933"/>
                <p:cNvCxnSpPr/>
                <p:nvPr/>
              </p:nvCxnSpPr>
              <p:spPr>
                <a:xfrm flipV="1">
                  <a:off x="6580865" y="532479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Gerader Verbinder 936"/>
                <p:cNvCxnSpPr/>
                <p:nvPr/>
              </p:nvCxnSpPr>
              <p:spPr>
                <a:xfrm flipH="1" flipV="1">
                  <a:off x="6740862" y="503164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Gerader Verbinder 937"/>
                <p:cNvCxnSpPr/>
                <p:nvPr/>
              </p:nvCxnSpPr>
              <p:spPr>
                <a:xfrm>
                  <a:off x="6667687" y="512996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Gerader Verbinder 938"/>
                <p:cNvCxnSpPr/>
                <p:nvPr/>
              </p:nvCxnSpPr>
              <p:spPr>
                <a:xfrm flipH="1">
                  <a:off x="6732748" y="498631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Gerader Verbinder 939"/>
                <p:cNvCxnSpPr/>
                <p:nvPr/>
              </p:nvCxnSpPr>
              <p:spPr>
                <a:xfrm flipH="1" flipV="1">
                  <a:off x="6164357" y="514240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6039459" y="5256205"/>
                  <a:ext cx="130408" cy="180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>
                  <a:stCxn id="33" idx="1"/>
                </p:cNvCxnSpPr>
                <p:nvPr/>
              </p:nvCxnSpPr>
              <p:spPr>
                <a:xfrm flipH="1" flipV="1">
                  <a:off x="6156244" y="5201627"/>
                  <a:ext cx="136066" cy="704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Gerader Verbinder 944"/>
                <p:cNvCxnSpPr/>
                <p:nvPr/>
              </p:nvCxnSpPr>
              <p:spPr>
                <a:xfrm flipH="1" flipV="1">
                  <a:off x="6653693" y="55096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6580518" y="56079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 flipH="1">
                  <a:off x="6645579" y="54642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>
                  <a:stCxn id="31" idx="7"/>
                </p:cNvCxnSpPr>
                <p:nvPr/>
              </p:nvCxnSpPr>
              <p:spPr>
                <a:xfrm flipV="1">
                  <a:off x="6369318" y="5512390"/>
                  <a:ext cx="54534" cy="1199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Gerader Verbinder 949"/>
                <p:cNvCxnSpPr>
                  <a:stCxn id="32" idx="1"/>
                </p:cNvCxnSpPr>
                <p:nvPr/>
              </p:nvCxnSpPr>
              <p:spPr>
                <a:xfrm flipH="1" flipV="1">
                  <a:off x="6428169" y="5521738"/>
                  <a:ext cx="117581" cy="708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Gerader Verbinder 952"/>
                <p:cNvCxnSpPr>
                  <a:stCxn id="31" idx="2"/>
                </p:cNvCxnSpPr>
                <p:nvPr/>
              </p:nvCxnSpPr>
              <p:spPr>
                <a:xfrm flipH="1">
                  <a:off x="6129317" y="5667541"/>
                  <a:ext cx="147807" cy="25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Gerader Verbinder 954"/>
                <p:cNvCxnSpPr>
                  <a:stCxn id="101" idx="7"/>
                </p:cNvCxnSpPr>
                <p:nvPr/>
              </p:nvCxnSpPr>
              <p:spPr>
                <a:xfrm flipV="1">
                  <a:off x="5526424" y="4371303"/>
                  <a:ext cx="110770" cy="4214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>
                  <a:off x="5581253" y="457278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 flipH="1" flipV="1">
                  <a:off x="5621132" y="468249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H="1" flipV="1">
                  <a:off x="5538744" y="44118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Gerader Verbinder 958"/>
                <p:cNvCxnSpPr/>
                <p:nvPr/>
              </p:nvCxnSpPr>
              <p:spPr>
                <a:xfrm flipH="1" flipV="1">
                  <a:off x="5498680" y="454243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Gerader Verbinder 982"/>
                <p:cNvCxnSpPr/>
                <p:nvPr/>
              </p:nvCxnSpPr>
              <p:spPr>
                <a:xfrm flipH="1">
                  <a:off x="5293478" y="323326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Gerader Verbinder 983"/>
                <p:cNvCxnSpPr>
                  <a:endCxn id="92" idx="7"/>
                </p:cNvCxnSpPr>
                <p:nvPr/>
              </p:nvCxnSpPr>
              <p:spPr>
                <a:xfrm flipH="1">
                  <a:off x="5288094" y="3292163"/>
                  <a:ext cx="41564" cy="8926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Gerader Verbinder 991"/>
                <p:cNvCxnSpPr/>
                <p:nvPr/>
              </p:nvCxnSpPr>
              <p:spPr>
                <a:xfrm flipH="1">
                  <a:off x="6756168" y="2379962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Gerader Verbinder 992"/>
                <p:cNvCxnSpPr/>
                <p:nvPr/>
              </p:nvCxnSpPr>
              <p:spPr>
                <a:xfrm flipH="1" flipV="1">
                  <a:off x="6718255" y="2168874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Gerader Verbinder 993"/>
                <p:cNvCxnSpPr/>
                <p:nvPr/>
              </p:nvCxnSpPr>
              <p:spPr>
                <a:xfrm>
                  <a:off x="6668272" y="23883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Gerader Verbinder 994"/>
                <p:cNvCxnSpPr/>
                <p:nvPr/>
              </p:nvCxnSpPr>
              <p:spPr>
                <a:xfrm flipH="1">
                  <a:off x="6736747" y="2166385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Gerader Verbinder 995"/>
                <p:cNvCxnSpPr/>
                <p:nvPr/>
              </p:nvCxnSpPr>
              <p:spPr>
                <a:xfrm flipH="1" flipV="1">
                  <a:off x="6766639" y="225048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Gerader Verbinder 996"/>
                <p:cNvCxnSpPr/>
                <p:nvPr/>
              </p:nvCxnSpPr>
              <p:spPr>
                <a:xfrm flipH="1" flipV="1">
                  <a:off x="7131703" y="1943103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Gerader Verbinder 997"/>
                <p:cNvCxnSpPr/>
                <p:nvPr/>
              </p:nvCxnSpPr>
              <p:spPr>
                <a:xfrm>
                  <a:off x="7058528" y="2041424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Gerader Verbinder 998"/>
                <p:cNvCxnSpPr/>
                <p:nvPr/>
              </p:nvCxnSpPr>
              <p:spPr>
                <a:xfrm flipH="1">
                  <a:off x="7123589" y="1897765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Gerader Verbinder 1002"/>
                <p:cNvCxnSpPr/>
                <p:nvPr/>
              </p:nvCxnSpPr>
              <p:spPr>
                <a:xfrm flipH="1" flipV="1">
                  <a:off x="8252676" y="379400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Gerader Verbinder 1003"/>
                <p:cNvCxnSpPr/>
                <p:nvPr/>
              </p:nvCxnSpPr>
              <p:spPr>
                <a:xfrm>
                  <a:off x="8179501" y="389232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Gerader Verbinder 1004"/>
                <p:cNvCxnSpPr/>
                <p:nvPr/>
              </p:nvCxnSpPr>
              <p:spPr>
                <a:xfrm flipH="1">
                  <a:off x="8244562" y="374866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Gerader Verbinder 1005"/>
                <p:cNvCxnSpPr/>
                <p:nvPr/>
              </p:nvCxnSpPr>
              <p:spPr>
                <a:xfrm>
                  <a:off x="7608348" y="3645307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Gerader Verbinder 1006"/>
                <p:cNvCxnSpPr/>
                <p:nvPr/>
              </p:nvCxnSpPr>
              <p:spPr>
                <a:xfrm flipH="1">
                  <a:off x="7767674" y="364163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Gerader Verbinder 1007"/>
                <p:cNvCxnSpPr/>
                <p:nvPr/>
              </p:nvCxnSpPr>
              <p:spPr>
                <a:xfrm flipH="1" flipV="1">
                  <a:off x="7797566" y="3725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Gerader Verbinder 1008"/>
                <p:cNvCxnSpPr/>
                <p:nvPr/>
              </p:nvCxnSpPr>
              <p:spPr>
                <a:xfrm flipH="1">
                  <a:off x="7543920" y="3825076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Gerader Verbinder 1009"/>
                <p:cNvCxnSpPr/>
                <p:nvPr/>
              </p:nvCxnSpPr>
              <p:spPr>
                <a:xfrm flipH="1" flipV="1">
                  <a:off x="7590721" y="372316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Gerader Verbinder 1010"/>
                <p:cNvCxnSpPr/>
                <p:nvPr/>
              </p:nvCxnSpPr>
              <p:spPr>
                <a:xfrm flipH="1" flipV="1">
                  <a:off x="7613092" y="389255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Gerader Verbinder 1017"/>
                <p:cNvCxnSpPr>
                  <a:endCxn id="1128" idx="1"/>
                </p:cNvCxnSpPr>
                <p:nvPr/>
              </p:nvCxnSpPr>
              <p:spPr>
                <a:xfrm>
                  <a:off x="6617811" y="1762643"/>
                  <a:ext cx="470762" cy="4018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Gerader Verbinder 1018"/>
                <p:cNvCxnSpPr/>
                <p:nvPr/>
              </p:nvCxnSpPr>
              <p:spPr>
                <a:xfrm flipH="1">
                  <a:off x="6777137" y="1758969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Gerader Verbinder 1019"/>
                <p:cNvCxnSpPr/>
                <p:nvPr/>
              </p:nvCxnSpPr>
              <p:spPr>
                <a:xfrm flipH="1" flipV="1">
                  <a:off x="6807029" y="184307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Gerader Verbinder 1020"/>
                <p:cNvCxnSpPr/>
                <p:nvPr/>
              </p:nvCxnSpPr>
              <p:spPr>
                <a:xfrm flipH="1">
                  <a:off x="6553383" y="1942412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Gerader Verbinder 1021"/>
                <p:cNvCxnSpPr/>
                <p:nvPr/>
              </p:nvCxnSpPr>
              <p:spPr>
                <a:xfrm flipH="1" flipV="1">
                  <a:off x="6600184" y="184050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3" name="Gerader Verbinder 1022"/>
                <p:cNvCxnSpPr/>
                <p:nvPr/>
              </p:nvCxnSpPr>
              <p:spPr>
                <a:xfrm flipH="1" flipV="1">
                  <a:off x="6622555" y="200989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Gerader Verbinder 1025"/>
                <p:cNvCxnSpPr/>
                <p:nvPr/>
              </p:nvCxnSpPr>
              <p:spPr>
                <a:xfrm>
                  <a:off x="6874728" y="542381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Gerader Verbinder 1026"/>
                <p:cNvCxnSpPr/>
                <p:nvPr/>
              </p:nvCxnSpPr>
              <p:spPr>
                <a:xfrm>
                  <a:off x="6884576" y="543284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Gerader Verbinder 1027"/>
                <p:cNvCxnSpPr/>
                <p:nvPr/>
              </p:nvCxnSpPr>
              <p:spPr>
                <a:xfrm flipV="1">
                  <a:off x="7140812" y="542374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Gerader Verbinder 1028"/>
                <p:cNvCxnSpPr/>
                <p:nvPr/>
              </p:nvCxnSpPr>
              <p:spPr>
                <a:xfrm>
                  <a:off x="7299115" y="535642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Gerader Verbinder 1029"/>
                <p:cNvCxnSpPr/>
                <p:nvPr/>
              </p:nvCxnSpPr>
              <p:spPr>
                <a:xfrm flipH="1">
                  <a:off x="7246244" y="553928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Gerader Verbinder 1030"/>
                <p:cNvCxnSpPr/>
                <p:nvPr/>
              </p:nvCxnSpPr>
              <p:spPr>
                <a:xfrm flipH="1">
                  <a:off x="6947572" y="5536014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Gerader Verbinder 1031"/>
                <p:cNvCxnSpPr/>
                <p:nvPr/>
              </p:nvCxnSpPr>
              <p:spPr>
                <a:xfrm>
                  <a:off x="7032264" y="560865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Gerader Verbinder 1032"/>
                <p:cNvCxnSpPr/>
                <p:nvPr/>
              </p:nvCxnSpPr>
              <p:spPr>
                <a:xfrm flipH="1" flipV="1">
                  <a:off x="7016912" y="556100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Gerader Verbinder 1033"/>
                <p:cNvCxnSpPr/>
                <p:nvPr/>
              </p:nvCxnSpPr>
              <p:spPr>
                <a:xfrm>
                  <a:off x="7908390" y="3114816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Gerader Verbinder 1034"/>
                <p:cNvCxnSpPr/>
                <p:nvPr/>
              </p:nvCxnSpPr>
              <p:spPr>
                <a:xfrm>
                  <a:off x="7918238" y="3123849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Gerader Verbinder 1035"/>
                <p:cNvCxnSpPr/>
                <p:nvPr/>
              </p:nvCxnSpPr>
              <p:spPr>
                <a:xfrm flipV="1">
                  <a:off x="8174474" y="311475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Gerader Verbinder 1036"/>
                <p:cNvCxnSpPr/>
                <p:nvPr/>
              </p:nvCxnSpPr>
              <p:spPr>
                <a:xfrm>
                  <a:off x="8332777" y="304742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Gerader Verbinder 1037"/>
                <p:cNvCxnSpPr/>
                <p:nvPr/>
              </p:nvCxnSpPr>
              <p:spPr>
                <a:xfrm flipH="1">
                  <a:off x="8279906" y="3230292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Gerader Verbinder 1038"/>
                <p:cNvCxnSpPr/>
                <p:nvPr/>
              </p:nvCxnSpPr>
              <p:spPr>
                <a:xfrm flipH="1">
                  <a:off x="7981234" y="3227020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Gerader Verbinder 1039"/>
                <p:cNvCxnSpPr/>
                <p:nvPr/>
              </p:nvCxnSpPr>
              <p:spPr>
                <a:xfrm>
                  <a:off x="8065926" y="329966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Gerader Verbinder 1040"/>
                <p:cNvCxnSpPr/>
                <p:nvPr/>
              </p:nvCxnSpPr>
              <p:spPr>
                <a:xfrm flipH="1" flipV="1">
                  <a:off x="8050574" y="3252013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Gerader Verbinder 1045"/>
                <p:cNvCxnSpPr/>
                <p:nvPr/>
              </p:nvCxnSpPr>
              <p:spPr>
                <a:xfrm flipV="1">
                  <a:off x="6800387" y="448490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Gerader Verbinder 1046"/>
                <p:cNvCxnSpPr/>
                <p:nvPr/>
              </p:nvCxnSpPr>
              <p:spPr>
                <a:xfrm>
                  <a:off x="6972223" y="452599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Gerader Verbinder 1047"/>
                <p:cNvCxnSpPr/>
                <p:nvPr/>
              </p:nvCxnSpPr>
              <p:spPr>
                <a:xfrm flipH="1" flipV="1">
                  <a:off x="7012102" y="463570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Gerader Verbinder 1048"/>
                <p:cNvCxnSpPr/>
                <p:nvPr/>
              </p:nvCxnSpPr>
              <p:spPr>
                <a:xfrm flipH="1" flipV="1">
                  <a:off x="6856555" y="46549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Gerader Verbinder 1049"/>
                <p:cNvCxnSpPr/>
                <p:nvPr/>
              </p:nvCxnSpPr>
              <p:spPr>
                <a:xfrm flipH="1" flipV="1">
                  <a:off x="6789378" y="460739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Gerader Verbinder 1050"/>
                <p:cNvCxnSpPr/>
                <p:nvPr/>
              </p:nvCxnSpPr>
              <p:spPr>
                <a:xfrm flipV="1">
                  <a:off x="7356140" y="453806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Gerader Verbinder 1051"/>
                <p:cNvCxnSpPr/>
                <p:nvPr/>
              </p:nvCxnSpPr>
              <p:spPr>
                <a:xfrm>
                  <a:off x="7527976" y="457915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Gerader Verbinder 1052"/>
                <p:cNvCxnSpPr/>
                <p:nvPr/>
              </p:nvCxnSpPr>
              <p:spPr>
                <a:xfrm flipH="1" flipV="1">
                  <a:off x="7567855" y="468886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Gerader Verbinder 1053"/>
                <p:cNvCxnSpPr/>
                <p:nvPr/>
              </p:nvCxnSpPr>
              <p:spPr>
                <a:xfrm flipH="1" flipV="1">
                  <a:off x="7412308" y="470813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Gerader Verbinder 1054"/>
                <p:cNvCxnSpPr/>
                <p:nvPr/>
              </p:nvCxnSpPr>
              <p:spPr>
                <a:xfrm flipH="1" flipV="1">
                  <a:off x="7345131" y="466055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Gerader Verbinder 1055"/>
                <p:cNvCxnSpPr/>
                <p:nvPr/>
              </p:nvCxnSpPr>
              <p:spPr>
                <a:xfrm flipV="1">
                  <a:off x="9391228" y="384670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Gerader Verbinder 1056"/>
                <p:cNvCxnSpPr/>
                <p:nvPr/>
              </p:nvCxnSpPr>
              <p:spPr>
                <a:xfrm>
                  <a:off x="9563064" y="388779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Gerader Verbinder 1057"/>
                <p:cNvCxnSpPr/>
                <p:nvPr/>
              </p:nvCxnSpPr>
              <p:spPr>
                <a:xfrm flipH="1" flipV="1">
                  <a:off x="9602943" y="399750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Gerader Verbinder 1058"/>
                <p:cNvCxnSpPr/>
                <p:nvPr/>
              </p:nvCxnSpPr>
              <p:spPr>
                <a:xfrm flipH="1" flipV="1">
                  <a:off x="9447396" y="401677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Gerader Verbinder 1059"/>
                <p:cNvCxnSpPr/>
                <p:nvPr/>
              </p:nvCxnSpPr>
              <p:spPr>
                <a:xfrm flipH="1" flipV="1">
                  <a:off x="9380219" y="396920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Gerader Verbinder 1069"/>
                <p:cNvCxnSpPr/>
                <p:nvPr/>
              </p:nvCxnSpPr>
              <p:spPr>
                <a:xfrm flipH="1">
                  <a:off x="7808265" y="2339621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Gerader Verbinder 1070"/>
                <p:cNvCxnSpPr/>
                <p:nvPr/>
              </p:nvCxnSpPr>
              <p:spPr>
                <a:xfrm>
                  <a:off x="8034988" y="2281226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Gerader Verbinder 1071"/>
                <p:cNvCxnSpPr/>
                <p:nvPr/>
              </p:nvCxnSpPr>
              <p:spPr>
                <a:xfrm flipH="1">
                  <a:off x="8046114" y="2444516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Gerader Verbinder 1072"/>
                <p:cNvCxnSpPr/>
                <p:nvPr/>
              </p:nvCxnSpPr>
              <p:spPr>
                <a:xfrm flipH="1" flipV="1">
                  <a:off x="7770352" y="2128533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Gerader Verbinder 1073"/>
                <p:cNvCxnSpPr/>
                <p:nvPr/>
              </p:nvCxnSpPr>
              <p:spPr>
                <a:xfrm>
                  <a:off x="7720369" y="23480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Gerader Verbinder 1074"/>
                <p:cNvCxnSpPr/>
                <p:nvPr/>
              </p:nvCxnSpPr>
              <p:spPr>
                <a:xfrm flipH="1">
                  <a:off x="7788844" y="212604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Gerader Verbinder 1075"/>
                <p:cNvCxnSpPr/>
                <p:nvPr/>
              </p:nvCxnSpPr>
              <p:spPr>
                <a:xfrm flipH="1" flipV="1">
                  <a:off x="7818736" y="22101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Gerader Verbinder 1076"/>
                <p:cNvCxnSpPr/>
                <p:nvPr/>
              </p:nvCxnSpPr>
              <p:spPr>
                <a:xfrm flipH="1">
                  <a:off x="7214147" y="4069320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Gerader Verbinder 1077"/>
                <p:cNvCxnSpPr>
                  <a:endCxn id="97" idx="1"/>
                </p:cNvCxnSpPr>
                <p:nvPr/>
              </p:nvCxnSpPr>
              <p:spPr>
                <a:xfrm>
                  <a:off x="7189265" y="2174206"/>
                  <a:ext cx="157447" cy="1093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Gerader Verbinder 1078"/>
                <p:cNvCxnSpPr/>
                <p:nvPr/>
              </p:nvCxnSpPr>
              <p:spPr>
                <a:xfrm>
                  <a:off x="7491347" y="4092567"/>
                  <a:ext cx="43723" cy="1410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Gerader Verbinder 1079"/>
                <p:cNvCxnSpPr/>
                <p:nvPr/>
              </p:nvCxnSpPr>
              <p:spPr>
                <a:xfrm flipH="1" flipV="1">
                  <a:off x="7176234" y="3858232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Gerader Verbinder 1080"/>
                <p:cNvCxnSpPr/>
                <p:nvPr/>
              </p:nvCxnSpPr>
              <p:spPr>
                <a:xfrm>
                  <a:off x="7126251" y="4077740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Gerader Verbinder 1081"/>
                <p:cNvCxnSpPr/>
                <p:nvPr/>
              </p:nvCxnSpPr>
              <p:spPr>
                <a:xfrm flipH="1">
                  <a:off x="7194726" y="385574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Gerader Verbinder 1082"/>
                <p:cNvCxnSpPr/>
                <p:nvPr/>
              </p:nvCxnSpPr>
              <p:spPr>
                <a:xfrm flipH="1" flipV="1">
                  <a:off x="7224618" y="39398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Gerader Verbinder 1086"/>
                <p:cNvCxnSpPr>
                  <a:stCxn id="94" idx="3"/>
                </p:cNvCxnSpPr>
                <p:nvPr/>
              </p:nvCxnSpPr>
              <p:spPr>
                <a:xfrm flipH="1">
                  <a:off x="7388827" y="2107151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Gerader Verbinder 1088"/>
                <p:cNvCxnSpPr>
                  <a:stCxn id="96" idx="3"/>
                  <a:endCxn id="94" idx="6"/>
                </p:cNvCxnSpPr>
                <p:nvPr/>
              </p:nvCxnSpPr>
              <p:spPr>
                <a:xfrm flipH="1">
                  <a:off x="7542808" y="2023951"/>
                  <a:ext cx="95578" cy="5477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Gerader Verbinder 1091"/>
                <p:cNvCxnSpPr/>
                <p:nvPr/>
              </p:nvCxnSpPr>
              <p:spPr>
                <a:xfrm flipH="1">
                  <a:off x="7531100" y="2350226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Gerader Verbinder 1092"/>
                <p:cNvCxnSpPr/>
                <p:nvPr/>
              </p:nvCxnSpPr>
              <p:spPr>
                <a:xfrm flipH="1" flipV="1">
                  <a:off x="9147226" y="3642148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Gerader Verbinder 1093"/>
                <p:cNvCxnSpPr/>
                <p:nvPr/>
              </p:nvCxnSpPr>
              <p:spPr>
                <a:xfrm flipV="1">
                  <a:off x="9051423" y="3698389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Gerader Verbinder 1094"/>
                <p:cNvCxnSpPr/>
                <p:nvPr/>
              </p:nvCxnSpPr>
              <p:spPr>
                <a:xfrm flipH="1" flipV="1">
                  <a:off x="9121998" y="3550828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Gerader Verbinder 1095"/>
                <p:cNvCxnSpPr/>
                <p:nvPr/>
              </p:nvCxnSpPr>
              <p:spPr>
                <a:xfrm flipH="1" flipV="1">
                  <a:off x="9316418" y="359138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Gerader Verbinder 1096"/>
                <p:cNvCxnSpPr/>
                <p:nvPr/>
              </p:nvCxnSpPr>
              <p:spPr>
                <a:xfrm flipH="1">
                  <a:off x="9145012" y="3661244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uppieren 3"/>
          <p:cNvGrpSpPr/>
          <p:nvPr/>
        </p:nvGrpSpPr>
        <p:grpSpPr>
          <a:xfrm>
            <a:off x="688280" y="1140878"/>
            <a:ext cx="9750493" cy="4878294"/>
            <a:chOff x="688280" y="1140878"/>
            <a:chExt cx="9750493" cy="4878294"/>
          </a:xfrm>
        </p:grpSpPr>
        <p:sp>
          <p:nvSpPr>
            <p:cNvPr id="6" name="Ellipse 5"/>
            <p:cNvSpPr/>
            <p:nvPr/>
          </p:nvSpPr>
          <p:spPr>
            <a:xfrm>
              <a:off x="4787095" y="365352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273551" y="39832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177975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538015" y="34664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03476" y="545151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927648" y="568692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287688" y="578649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690840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511328" y="45727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575720" y="43013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935760" y="44009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079776" y="466158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521791" y="3447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059996" y="33294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6276020" y="319919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6133108" y="535710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277124" y="561775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6536432" y="558085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6276492" y="525753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969000" y="557046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801941" y="59387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937424" y="585838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757553" y="566440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486347" y="2806885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5695048" y="4331254"/>
              <a:ext cx="612000" cy="61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9609666" y="3532775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7464742" y="2539816"/>
              <a:ext cx="647482" cy="599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195900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123892" y="314096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7479184" y="203853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7623200" y="229918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7622568" y="193896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7315076" y="22518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7839398" y="206386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6896472" y="23488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7103629" y="213285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342036" y="476114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166208" y="499655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526248" y="509612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9925318" y="402728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45806" y="404646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0239666" y="357313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0375149" y="349274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0195278" y="329876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890815" y="393308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250855" y="403264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52184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100292" y="1163571"/>
              <a:ext cx="523596" cy="517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803400" y="19470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623888" y="19662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8280" y="169483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911424" y="162880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1097648" y="2806885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1938570" y="114087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298610" y="12404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2889708" y="15011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2521791" y="121882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678664" y="1676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2038704" y="177580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>
              <a:off x="1288365" y="2311337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>
              <a:off x="1919536" y="21328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/>
          </p:nvSpPr>
          <p:spPr>
            <a:xfrm>
              <a:off x="2193061" y="24107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553101" y="25103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631504" y="289738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6448913" y="344724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031641" y="4226535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6664937" y="525753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2072345" y="4270530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615951" y="540855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2786222" y="513001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1631504" y="485863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2210654" y="495819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2354670" y="521885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2315580" y="394167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1931759" y="396085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1500207" y="404968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4887338" y="54017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4720357" y="541455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4276274" y="55097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55" name="Gerader Verbinder 54"/>
          <p:cNvCxnSpPr/>
          <p:nvPr/>
        </p:nvCxnSpPr>
        <p:spPr>
          <a:xfrm>
            <a:off x="8020977" y="685340"/>
            <a:ext cx="3799547" cy="21715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1" name="Gerader Verbinder 1090"/>
          <p:cNvCxnSpPr/>
          <p:nvPr/>
        </p:nvCxnSpPr>
        <p:spPr>
          <a:xfrm flipV="1">
            <a:off x="8173377" y="685340"/>
            <a:ext cx="3647148" cy="1524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2" name="Gruppieren 871"/>
          <p:cNvGrpSpPr/>
          <p:nvPr/>
        </p:nvGrpSpPr>
        <p:grpSpPr>
          <a:xfrm>
            <a:off x="181614" y="832486"/>
            <a:ext cx="10829454" cy="5054916"/>
            <a:chOff x="181614" y="832486"/>
            <a:chExt cx="10829454" cy="5054916"/>
          </a:xfrm>
        </p:grpSpPr>
        <p:grpSp>
          <p:nvGrpSpPr>
            <p:cNvPr id="873" name="Gruppieren 872"/>
            <p:cNvGrpSpPr/>
            <p:nvPr/>
          </p:nvGrpSpPr>
          <p:grpSpPr>
            <a:xfrm>
              <a:off x="181614" y="832486"/>
              <a:ext cx="9532035" cy="3830526"/>
              <a:chOff x="181614" y="832486"/>
              <a:chExt cx="9532035" cy="3830526"/>
            </a:xfrm>
          </p:grpSpPr>
          <p:cxnSp>
            <p:nvCxnSpPr>
              <p:cNvPr id="877" name="Gerader Verbinder 876"/>
              <p:cNvCxnSpPr/>
              <p:nvPr/>
            </p:nvCxnSpPr>
            <p:spPr>
              <a:xfrm>
                <a:off x="5797169" y="4069320"/>
                <a:ext cx="947063" cy="503424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8" name="Gruppieren 877"/>
              <p:cNvGrpSpPr/>
              <p:nvPr/>
            </p:nvGrpSpPr>
            <p:grpSpPr>
              <a:xfrm>
                <a:off x="181614" y="832486"/>
                <a:ext cx="9532035" cy="3830526"/>
                <a:chOff x="181614" y="832486"/>
                <a:chExt cx="9532035" cy="3830526"/>
              </a:xfrm>
            </p:grpSpPr>
            <p:cxnSp>
              <p:nvCxnSpPr>
                <p:cNvPr id="892" name="Gerader Verbinder 891"/>
                <p:cNvCxnSpPr/>
                <p:nvPr/>
              </p:nvCxnSpPr>
              <p:spPr>
                <a:xfrm flipV="1">
                  <a:off x="181614" y="1588075"/>
                  <a:ext cx="1982831" cy="1046531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3" name="Gerader Verbinder 892"/>
                <p:cNvCxnSpPr/>
                <p:nvPr/>
              </p:nvCxnSpPr>
              <p:spPr>
                <a:xfrm flipV="1">
                  <a:off x="2182170" y="832486"/>
                  <a:ext cx="683686" cy="72480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Gerader Verbinder 893"/>
                <p:cNvCxnSpPr/>
                <p:nvPr/>
              </p:nvCxnSpPr>
              <p:spPr>
                <a:xfrm>
                  <a:off x="543836" y="3349921"/>
                  <a:ext cx="5225997" cy="7466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Gerader Verbinder 894"/>
                <p:cNvCxnSpPr/>
                <p:nvPr/>
              </p:nvCxnSpPr>
              <p:spPr>
                <a:xfrm flipH="1">
                  <a:off x="6701200" y="3429000"/>
                  <a:ext cx="812678" cy="12340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Gerader Verbinder 895"/>
                <p:cNvCxnSpPr/>
                <p:nvPr/>
              </p:nvCxnSpPr>
              <p:spPr>
                <a:xfrm flipH="1">
                  <a:off x="7565239" y="3258546"/>
                  <a:ext cx="2148410" cy="179018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8" name="Gerader Verbinder 897"/>
                <p:cNvCxnSpPr/>
                <p:nvPr/>
              </p:nvCxnSpPr>
              <p:spPr>
                <a:xfrm>
                  <a:off x="5769833" y="2756300"/>
                  <a:ext cx="18903" cy="1321440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7" name="Gerader Verbinder 906"/>
                <p:cNvCxnSpPr/>
                <p:nvPr/>
              </p:nvCxnSpPr>
              <p:spPr>
                <a:xfrm flipH="1" flipV="1">
                  <a:off x="5779251" y="2930063"/>
                  <a:ext cx="1763557" cy="498937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8" name="Gerader Verbinder 907"/>
                <p:cNvCxnSpPr/>
                <p:nvPr/>
              </p:nvCxnSpPr>
              <p:spPr>
                <a:xfrm flipH="1" flipV="1">
                  <a:off x="2180357" y="1572054"/>
                  <a:ext cx="3598894" cy="1349344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74" name="Gerader Verbinder 873"/>
            <p:cNvCxnSpPr/>
            <p:nvPr/>
          </p:nvCxnSpPr>
          <p:spPr>
            <a:xfrm flipH="1" flipV="1">
              <a:off x="6696573" y="4586535"/>
              <a:ext cx="1815140" cy="130086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Gerader Verbinder 874"/>
            <p:cNvCxnSpPr/>
            <p:nvPr/>
          </p:nvCxnSpPr>
          <p:spPr>
            <a:xfrm flipH="1">
              <a:off x="9731724" y="2865166"/>
              <a:ext cx="1279344" cy="393380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Gerader Verbinder 875"/>
            <p:cNvCxnSpPr/>
            <p:nvPr/>
          </p:nvCxnSpPr>
          <p:spPr>
            <a:xfrm flipH="1">
              <a:off x="842084" y="2154499"/>
              <a:ext cx="65749" cy="124278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026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ruppieren 1192"/>
          <p:cNvGrpSpPr/>
          <p:nvPr/>
        </p:nvGrpSpPr>
        <p:grpSpPr>
          <a:xfrm>
            <a:off x="580245" y="1172389"/>
            <a:ext cx="10412299" cy="5386811"/>
            <a:chOff x="580245" y="1172389"/>
            <a:chExt cx="10412299" cy="5386811"/>
          </a:xfrm>
        </p:grpSpPr>
        <p:grpSp>
          <p:nvGrpSpPr>
            <p:cNvPr id="1194" name="Gruppieren 1193"/>
            <p:cNvGrpSpPr/>
            <p:nvPr/>
          </p:nvGrpSpPr>
          <p:grpSpPr>
            <a:xfrm>
              <a:off x="580245" y="1172389"/>
              <a:ext cx="10412299" cy="5386811"/>
              <a:chOff x="580245" y="1172389"/>
              <a:chExt cx="10412299" cy="5386811"/>
            </a:xfrm>
          </p:grpSpPr>
          <p:cxnSp>
            <p:nvCxnSpPr>
              <p:cNvPr id="1196" name="Gerader Verbinder 1195"/>
              <p:cNvCxnSpPr/>
              <p:nvPr/>
            </p:nvCxnSpPr>
            <p:spPr>
              <a:xfrm flipH="1">
                <a:off x="6000750" y="4621591"/>
                <a:ext cx="298" cy="7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Gerader Verbinder 1196"/>
              <p:cNvCxnSpPr/>
              <p:nvPr/>
            </p:nvCxnSpPr>
            <p:spPr>
              <a:xfrm flipH="1" flipV="1">
                <a:off x="4903156" y="3967258"/>
                <a:ext cx="623268" cy="9782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Gerader Verbinder 1197"/>
              <p:cNvCxnSpPr/>
              <p:nvPr/>
            </p:nvCxnSpPr>
            <p:spPr>
              <a:xfrm flipH="1">
                <a:off x="7222636" y="2839302"/>
                <a:ext cx="538209" cy="1551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Gerader Verbinder 1198"/>
              <p:cNvCxnSpPr/>
              <p:nvPr/>
            </p:nvCxnSpPr>
            <p:spPr>
              <a:xfrm flipV="1">
                <a:off x="6786173" y="4400927"/>
                <a:ext cx="441474" cy="9804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Gerader Verbinder 1199"/>
              <p:cNvCxnSpPr/>
              <p:nvPr/>
            </p:nvCxnSpPr>
            <p:spPr>
              <a:xfrm flipV="1">
                <a:off x="6153388" y="5354874"/>
                <a:ext cx="634001" cy="247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Gerader Verbinder 1200"/>
              <p:cNvCxnSpPr/>
              <p:nvPr/>
            </p:nvCxnSpPr>
            <p:spPr>
              <a:xfrm flipH="1" flipV="1">
                <a:off x="9729051" y="3242540"/>
                <a:ext cx="91910" cy="49202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Gerader Verbinder 1201"/>
              <p:cNvCxnSpPr/>
              <p:nvPr/>
            </p:nvCxnSpPr>
            <p:spPr>
              <a:xfrm>
                <a:off x="6007564" y="4661582"/>
                <a:ext cx="689009" cy="6275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Gerader Verbinder 1202"/>
              <p:cNvCxnSpPr/>
              <p:nvPr/>
            </p:nvCxnSpPr>
            <p:spPr>
              <a:xfrm>
                <a:off x="5830950" y="4069320"/>
                <a:ext cx="658625" cy="2198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Gerader Verbinder 1203"/>
              <p:cNvCxnSpPr/>
              <p:nvPr/>
            </p:nvCxnSpPr>
            <p:spPr>
              <a:xfrm flipV="1">
                <a:off x="6425302" y="3631629"/>
                <a:ext cx="98986" cy="3516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Gerader Verbinder 1204"/>
              <p:cNvCxnSpPr/>
              <p:nvPr/>
            </p:nvCxnSpPr>
            <p:spPr>
              <a:xfrm flipH="1">
                <a:off x="5783804" y="2411751"/>
                <a:ext cx="1556741" cy="51279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Gerader Verbinder 1205"/>
              <p:cNvCxnSpPr/>
              <p:nvPr/>
            </p:nvCxnSpPr>
            <p:spPr>
              <a:xfrm flipV="1">
                <a:off x="5526424" y="4662698"/>
                <a:ext cx="441988" cy="1300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7" name="Gerader Verbinder 1206"/>
              <p:cNvCxnSpPr/>
              <p:nvPr/>
            </p:nvCxnSpPr>
            <p:spPr>
              <a:xfrm flipH="1" flipV="1">
                <a:off x="4736013" y="3031377"/>
                <a:ext cx="159094" cy="62215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8" name="Gerader Verbinder 1207"/>
              <p:cNvCxnSpPr/>
              <p:nvPr/>
            </p:nvCxnSpPr>
            <p:spPr>
              <a:xfrm flipH="1" flipV="1">
                <a:off x="4907317" y="3785911"/>
                <a:ext cx="21768" cy="17493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" name="Gerader Verbinder 1208"/>
              <p:cNvCxnSpPr/>
              <p:nvPr/>
            </p:nvCxnSpPr>
            <p:spPr>
              <a:xfrm flipH="1" flipV="1">
                <a:off x="5803566" y="4112274"/>
                <a:ext cx="175241" cy="4991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Gerader Verbinder 1209"/>
              <p:cNvCxnSpPr/>
              <p:nvPr/>
            </p:nvCxnSpPr>
            <p:spPr>
              <a:xfrm flipH="1" flipV="1">
                <a:off x="5526424" y="4945536"/>
                <a:ext cx="541312" cy="7493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Gerader Verbinder 1210"/>
              <p:cNvCxnSpPr/>
              <p:nvPr/>
            </p:nvCxnSpPr>
            <p:spPr>
              <a:xfrm flipH="1" flipV="1">
                <a:off x="6346045" y="4053312"/>
                <a:ext cx="851028" cy="325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Gerader Verbinder 1211"/>
              <p:cNvCxnSpPr/>
              <p:nvPr/>
            </p:nvCxnSpPr>
            <p:spPr>
              <a:xfrm flipH="1">
                <a:off x="2256733" y="3012688"/>
                <a:ext cx="2448551" cy="12894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Gerader Verbinder 1212"/>
              <p:cNvCxnSpPr/>
              <p:nvPr/>
            </p:nvCxnSpPr>
            <p:spPr>
              <a:xfrm flipH="1">
                <a:off x="1732962" y="4454918"/>
                <a:ext cx="371019" cy="97324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Gerader Verbinder 1213"/>
              <p:cNvCxnSpPr/>
              <p:nvPr/>
            </p:nvCxnSpPr>
            <p:spPr>
              <a:xfrm flipH="1" flipV="1">
                <a:off x="1831975" y="5516563"/>
                <a:ext cx="1271501" cy="4296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Gerader Verbinder 1214"/>
              <p:cNvCxnSpPr/>
              <p:nvPr/>
            </p:nvCxnSpPr>
            <p:spPr>
              <a:xfrm flipH="1" flipV="1">
                <a:off x="2256733" y="4454918"/>
                <a:ext cx="878379" cy="102823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Gerader Verbinder 1215"/>
              <p:cNvCxnSpPr/>
              <p:nvPr/>
            </p:nvCxnSpPr>
            <p:spPr>
              <a:xfrm flipH="1">
                <a:off x="3322887" y="4869160"/>
                <a:ext cx="2019149" cy="66180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Gerader Verbinder 1216"/>
              <p:cNvCxnSpPr/>
              <p:nvPr/>
            </p:nvCxnSpPr>
            <p:spPr>
              <a:xfrm flipH="1">
                <a:off x="3211488" y="3776252"/>
                <a:ext cx="20662" cy="16752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Gerader Verbinder 1217"/>
              <p:cNvCxnSpPr/>
              <p:nvPr/>
            </p:nvCxnSpPr>
            <p:spPr>
              <a:xfrm flipH="1" flipV="1">
                <a:off x="7499464" y="2436285"/>
                <a:ext cx="266657" cy="40301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Gerader Verbinder 1218"/>
              <p:cNvCxnSpPr/>
              <p:nvPr/>
            </p:nvCxnSpPr>
            <p:spPr>
              <a:xfrm flipV="1">
                <a:off x="6605437" y="2401300"/>
                <a:ext cx="762025" cy="10614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Gerader Verbinder 1219"/>
              <p:cNvCxnSpPr/>
              <p:nvPr/>
            </p:nvCxnSpPr>
            <p:spPr>
              <a:xfrm flipH="1" flipV="1">
                <a:off x="1425359" y="2023876"/>
                <a:ext cx="618195" cy="21572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Gerader Verbinder 1220"/>
              <p:cNvCxnSpPr/>
              <p:nvPr/>
            </p:nvCxnSpPr>
            <p:spPr>
              <a:xfrm>
                <a:off x="1360909" y="1442845"/>
                <a:ext cx="142615" cy="1066483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Gerader Verbinder 1221"/>
              <p:cNvCxnSpPr/>
              <p:nvPr/>
            </p:nvCxnSpPr>
            <p:spPr>
              <a:xfrm flipH="1">
                <a:off x="2408676" y="1326840"/>
                <a:ext cx="113115" cy="26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Gerader Verbinder 1222"/>
              <p:cNvCxnSpPr/>
              <p:nvPr/>
            </p:nvCxnSpPr>
            <p:spPr>
              <a:xfrm flipH="1" flipV="1">
                <a:off x="4147759" y="2317411"/>
                <a:ext cx="586992" cy="69527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4" name="Gerader Verbinder 1223"/>
              <p:cNvCxnSpPr/>
              <p:nvPr/>
            </p:nvCxnSpPr>
            <p:spPr>
              <a:xfrm flipH="1" flipV="1">
                <a:off x="2052152" y="2240868"/>
                <a:ext cx="2099632" cy="60702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Gerader Verbinder 1224"/>
              <p:cNvCxnSpPr/>
              <p:nvPr/>
            </p:nvCxnSpPr>
            <p:spPr>
              <a:xfrm flipV="1">
                <a:off x="4717027" y="2907802"/>
                <a:ext cx="1071709" cy="895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Gerader Verbinder 1225"/>
              <p:cNvCxnSpPr/>
              <p:nvPr/>
            </p:nvCxnSpPr>
            <p:spPr>
              <a:xfrm flipH="1" flipV="1">
                <a:off x="2045081" y="2240868"/>
                <a:ext cx="135276" cy="22456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Gerader Verbinder 1226"/>
              <p:cNvCxnSpPr/>
              <p:nvPr/>
            </p:nvCxnSpPr>
            <p:spPr>
              <a:xfrm flipH="1" flipV="1">
                <a:off x="7795568" y="2879144"/>
                <a:ext cx="1885024" cy="37021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Gerader Verbinder 1227"/>
              <p:cNvCxnSpPr/>
              <p:nvPr/>
            </p:nvCxnSpPr>
            <p:spPr>
              <a:xfrm flipH="1">
                <a:off x="7243979" y="3780730"/>
                <a:ext cx="2501827" cy="6095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Gerader Verbinder 1228"/>
              <p:cNvCxnSpPr/>
              <p:nvPr/>
            </p:nvCxnSpPr>
            <p:spPr>
              <a:xfrm>
                <a:off x="9847648" y="3780730"/>
                <a:ext cx="1144896" cy="3479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Gerader Verbinder 1229"/>
              <p:cNvCxnSpPr/>
              <p:nvPr/>
            </p:nvCxnSpPr>
            <p:spPr>
              <a:xfrm flipH="1">
                <a:off x="9410153" y="3769759"/>
                <a:ext cx="386574" cy="9305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Gerader Verbinder 1230"/>
              <p:cNvCxnSpPr/>
              <p:nvPr/>
            </p:nvCxnSpPr>
            <p:spPr>
              <a:xfrm>
                <a:off x="6786173" y="5382605"/>
                <a:ext cx="1112682" cy="50479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2" name="Gerader Verbinder 1231"/>
              <p:cNvCxnSpPr/>
              <p:nvPr/>
            </p:nvCxnSpPr>
            <p:spPr>
              <a:xfrm>
                <a:off x="6101669" y="5662126"/>
                <a:ext cx="536908" cy="89707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3" name="Gerader Verbinder 1232"/>
              <p:cNvCxnSpPr/>
              <p:nvPr/>
            </p:nvCxnSpPr>
            <p:spPr>
              <a:xfrm>
                <a:off x="7148017" y="1283643"/>
                <a:ext cx="279797" cy="10747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4" name="Gerader Verbinder 1233"/>
              <p:cNvCxnSpPr/>
              <p:nvPr/>
            </p:nvCxnSpPr>
            <p:spPr>
              <a:xfrm flipV="1">
                <a:off x="2652772" y="1172389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5" name="Gerader Verbinder 1234"/>
              <p:cNvCxnSpPr/>
              <p:nvPr/>
            </p:nvCxnSpPr>
            <p:spPr>
              <a:xfrm flipV="1">
                <a:off x="1024139" y="5521738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Gerader Verbinder 1235"/>
              <p:cNvCxnSpPr/>
              <p:nvPr/>
            </p:nvCxnSpPr>
            <p:spPr>
              <a:xfrm>
                <a:off x="806242" y="5017746"/>
                <a:ext cx="841345" cy="422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Gerader Verbinder 1236"/>
              <p:cNvCxnSpPr/>
              <p:nvPr/>
            </p:nvCxnSpPr>
            <p:spPr>
              <a:xfrm flipH="1">
                <a:off x="1517779" y="2234895"/>
                <a:ext cx="510710" cy="27201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8" name="Gerader Verbinder 1237"/>
              <p:cNvCxnSpPr/>
              <p:nvPr/>
            </p:nvCxnSpPr>
            <p:spPr>
              <a:xfrm>
                <a:off x="580245" y="1218828"/>
                <a:ext cx="771811" cy="22175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5" name="Gerader Verbinder 1194"/>
            <p:cNvCxnSpPr/>
            <p:nvPr/>
          </p:nvCxnSpPr>
          <p:spPr>
            <a:xfrm flipV="1">
              <a:off x="4147759" y="1352182"/>
              <a:ext cx="417615" cy="949388"/>
            </a:xfrm>
            <a:prstGeom prst="line">
              <a:avLst/>
            </a:prstGeom>
            <a:ln w="38100" cmpd="dbl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736394" y="676792"/>
            <a:ext cx="8223490" cy="3936034"/>
            <a:chOff x="736394" y="676792"/>
            <a:chExt cx="8223490" cy="3936034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5547367" y="676792"/>
              <a:ext cx="380117" cy="2190382"/>
              <a:chOff x="5547367" y="676792"/>
              <a:chExt cx="380117" cy="2190382"/>
            </a:xfrm>
          </p:grpSpPr>
          <p:cxnSp>
            <p:nvCxnSpPr>
              <p:cNvPr id="1069" name="Gerader Verbinder 1068"/>
              <p:cNvCxnSpPr>
                <a:stCxn id="693" idx="4"/>
                <a:endCxn id="677" idx="1"/>
              </p:cNvCxnSpPr>
              <p:nvPr/>
            </p:nvCxnSpPr>
            <p:spPr>
              <a:xfrm>
                <a:off x="5547367" y="676792"/>
                <a:ext cx="316477" cy="1165887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Gerader Verbinder 1083"/>
              <p:cNvCxnSpPr>
                <a:stCxn id="677" idx="0"/>
              </p:cNvCxnSpPr>
              <p:nvPr/>
            </p:nvCxnSpPr>
            <p:spPr>
              <a:xfrm flipH="1">
                <a:off x="5782120" y="1816319"/>
                <a:ext cx="145364" cy="1050855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5" name="Gerader Verbinder 1084"/>
            <p:cNvCxnSpPr>
              <a:endCxn id="688" idx="4"/>
            </p:cNvCxnSpPr>
            <p:nvPr/>
          </p:nvCxnSpPr>
          <p:spPr>
            <a:xfrm>
              <a:off x="8750879" y="4027289"/>
              <a:ext cx="67024" cy="585537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Gerader Verbinder 1085"/>
            <p:cNvCxnSpPr>
              <a:stCxn id="690" idx="4"/>
            </p:cNvCxnSpPr>
            <p:nvPr/>
          </p:nvCxnSpPr>
          <p:spPr>
            <a:xfrm flipH="1">
              <a:off x="3230671" y="3282265"/>
              <a:ext cx="73185" cy="469838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Gerader Verbinder 1087"/>
            <p:cNvCxnSpPr>
              <a:stCxn id="691" idx="4"/>
            </p:cNvCxnSpPr>
            <p:nvPr/>
          </p:nvCxnSpPr>
          <p:spPr>
            <a:xfrm flipV="1">
              <a:off x="736394" y="3416632"/>
              <a:ext cx="103135" cy="657822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Gerader Verbinder 1089"/>
            <p:cNvCxnSpPr/>
            <p:nvPr/>
          </p:nvCxnSpPr>
          <p:spPr>
            <a:xfrm flipH="1">
              <a:off x="8821256" y="2766099"/>
              <a:ext cx="138628" cy="282019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Energiewende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043009" y="312738"/>
            <a:ext cx="4160113" cy="197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Verbraucher (Städte und Industrie)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/>
                </a:solidFill>
              </a:rPr>
              <a:t>Konventionelle (Groß-) Kraftwerke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1C884F"/>
                </a:solidFill>
              </a:rPr>
              <a:t>Einspeisung durch reg. Energien</a:t>
            </a:r>
          </a:p>
          <a:p>
            <a:pPr algn="l">
              <a:lnSpc>
                <a:spcPct val="97000"/>
              </a:lnSpc>
            </a:pPr>
            <a:endParaRPr lang="de-DE" b="1" dirty="0">
              <a:solidFill>
                <a:srgbClr val="1C884F"/>
              </a:solidFill>
            </a:endParaRP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FF7D7D"/>
                </a:solidFill>
              </a:rPr>
              <a:t>380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7030A0"/>
                </a:solidFill>
              </a:rPr>
              <a:t>110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Mittel- und Niederspannung</a:t>
            </a:r>
          </a:p>
        </p:txBody>
      </p:sp>
      <p:grpSp>
        <p:nvGrpSpPr>
          <p:cNvPr id="1101" name="Gruppieren 1100"/>
          <p:cNvGrpSpPr/>
          <p:nvPr/>
        </p:nvGrpSpPr>
        <p:grpSpPr>
          <a:xfrm>
            <a:off x="384436" y="923658"/>
            <a:ext cx="10349373" cy="5297627"/>
            <a:chOff x="384436" y="923658"/>
            <a:chExt cx="10349373" cy="5297627"/>
          </a:xfrm>
        </p:grpSpPr>
        <p:cxnSp>
          <p:nvCxnSpPr>
            <p:cNvPr id="356" name="Gerader Verbinder 355"/>
            <p:cNvCxnSpPr/>
            <p:nvPr/>
          </p:nvCxnSpPr>
          <p:spPr>
            <a:xfrm>
              <a:off x="5242389" y="5084911"/>
              <a:ext cx="79759" cy="16664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Gerader Verbinder 916"/>
            <p:cNvCxnSpPr/>
            <p:nvPr/>
          </p:nvCxnSpPr>
          <p:spPr>
            <a:xfrm flipH="1" flipV="1">
              <a:off x="5022074" y="3872466"/>
              <a:ext cx="230915" cy="3504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Gerader Verbinder 917"/>
            <p:cNvCxnSpPr/>
            <p:nvPr/>
          </p:nvCxnSpPr>
          <p:spPr>
            <a:xfrm flipV="1">
              <a:off x="5165874" y="3842732"/>
              <a:ext cx="68320" cy="4685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Gerader Verbinder 918"/>
            <p:cNvCxnSpPr/>
            <p:nvPr/>
          </p:nvCxnSpPr>
          <p:spPr>
            <a:xfrm>
              <a:off x="5271755" y="3434874"/>
              <a:ext cx="85118" cy="11902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Gerader Verbinder 960"/>
            <p:cNvCxnSpPr/>
            <p:nvPr/>
          </p:nvCxnSpPr>
          <p:spPr>
            <a:xfrm>
              <a:off x="5065201" y="4537429"/>
              <a:ext cx="324514" cy="29607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Gerader Verbinder 961"/>
            <p:cNvCxnSpPr/>
            <p:nvPr/>
          </p:nvCxnSpPr>
          <p:spPr>
            <a:xfrm flipH="1">
              <a:off x="5224527" y="4533755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Gerader Verbinder 962"/>
            <p:cNvCxnSpPr/>
            <p:nvPr/>
          </p:nvCxnSpPr>
          <p:spPr>
            <a:xfrm flipH="1" flipV="1">
              <a:off x="5254419" y="4617856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Gerader Verbinder 963"/>
            <p:cNvCxnSpPr/>
            <p:nvPr/>
          </p:nvCxnSpPr>
          <p:spPr>
            <a:xfrm flipH="1">
              <a:off x="5000773" y="4717198"/>
              <a:ext cx="255685" cy="8321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Gerader Verbinder 973"/>
            <p:cNvCxnSpPr>
              <a:stCxn id="39" idx="6"/>
            </p:cNvCxnSpPr>
            <p:nvPr/>
          </p:nvCxnSpPr>
          <p:spPr>
            <a:xfrm>
              <a:off x="4954347" y="3040885"/>
              <a:ext cx="423153" cy="28518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Gerader Verbinder 974"/>
            <p:cNvCxnSpPr/>
            <p:nvPr/>
          </p:nvCxnSpPr>
          <p:spPr>
            <a:xfrm flipH="1">
              <a:off x="5212312" y="3026322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Gerader Verbinder 975"/>
            <p:cNvCxnSpPr/>
            <p:nvPr/>
          </p:nvCxnSpPr>
          <p:spPr>
            <a:xfrm flipH="1" flipV="1">
              <a:off x="5242204" y="3110423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0" name="Gruppieren 1099"/>
            <p:cNvGrpSpPr/>
            <p:nvPr/>
          </p:nvGrpSpPr>
          <p:grpSpPr>
            <a:xfrm>
              <a:off x="384436" y="923658"/>
              <a:ext cx="10349373" cy="5297627"/>
              <a:chOff x="384436" y="923658"/>
              <a:chExt cx="10349373" cy="5297627"/>
            </a:xfrm>
          </p:grpSpPr>
          <p:grpSp>
            <p:nvGrpSpPr>
              <p:cNvPr id="1099" name="Gruppieren 1098"/>
              <p:cNvGrpSpPr/>
              <p:nvPr/>
            </p:nvGrpSpPr>
            <p:grpSpPr>
              <a:xfrm>
                <a:off x="384436" y="923658"/>
                <a:ext cx="4797590" cy="5056316"/>
                <a:chOff x="384436" y="923658"/>
                <a:chExt cx="4797590" cy="5056316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3269150" y="5622077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>
                  <a:off x="3278998" y="5631110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 flipV="1">
                  <a:off x="3535234" y="5622015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>
                  <a:off x="3693537" y="555468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r Verbinder 315"/>
                <p:cNvCxnSpPr/>
                <p:nvPr/>
              </p:nvCxnSpPr>
              <p:spPr>
                <a:xfrm flipH="1">
                  <a:off x="3640666" y="573755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r Verbinder 316"/>
                <p:cNvCxnSpPr>
                  <a:endCxn id="19" idx="7"/>
                </p:cNvCxnSpPr>
                <p:nvPr/>
              </p:nvCxnSpPr>
              <p:spPr>
                <a:xfrm flipH="1">
                  <a:off x="3341994" y="5734281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426686" y="5806921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 flipH="1" flipV="1">
                  <a:off x="3411334" y="5759274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>
                  <a:endCxn id="17" idx="3"/>
                </p:cNvCxnSpPr>
                <p:nvPr/>
              </p:nvCxnSpPr>
              <p:spPr>
                <a:xfrm flipV="1">
                  <a:off x="2988720" y="5635905"/>
                  <a:ext cx="146392" cy="8965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/>
                <p:cNvCxnSpPr/>
                <p:nvPr/>
              </p:nvCxnSpPr>
              <p:spPr>
                <a:xfrm>
                  <a:off x="2995774" y="5734281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/>
                <p:cNvCxnSpPr/>
                <p:nvPr/>
              </p:nvCxnSpPr>
              <p:spPr>
                <a:xfrm flipH="1">
                  <a:off x="3068618" y="5846485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/>
                <p:cNvCxnSpPr/>
                <p:nvPr/>
              </p:nvCxnSpPr>
              <p:spPr>
                <a:xfrm flipH="1" flipV="1">
                  <a:off x="3137958" y="5871478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643286" y="571938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835548" y="575531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>
                  <a:endCxn id="86" idx="0"/>
                </p:cNvCxnSpPr>
                <p:nvPr/>
              </p:nvCxnSpPr>
              <p:spPr>
                <a:xfrm>
                  <a:off x="4148790" y="5279101"/>
                  <a:ext cx="181490" cy="2306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/>
                <p:cNvCxnSpPr>
                  <a:endCxn id="85" idx="1"/>
                </p:cNvCxnSpPr>
                <p:nvPr/>
              </p:nvCxnSpPr>
              <p:spPr>
                <a:xfrm>
                  <a:off x="4722710" y="5095459"/>
                  <a:ext cx="6965" cy="330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4940019" y="5489062"/>
                  <a:ext cx="110363" cy="1865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>
                  <a:stCxn id="84" idx="1"/>
                </p:cNvCxnSpPr>
                <p:nvPr/>
              </p:nvCxnSpPr>
              <p:spPr>
                <a:xfrm flipH="1" flipV="1">
                  <a:off x="4725500" y="5093237"/>
                  <a:ext cx="177656" cy="32307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 flipV="1">
                  <a:off x="4096528" y="558348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>
                  <a:stCxn id="85" idx="2"/>
                </p:cNvCxnSpPr>
                <p:nvPr/>
              </p:nvCxnSpPr>
              <p:spPr>
                <a:xfrm flipH="1">
                  <a:off x="4632913" y="5454754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/>
                <p:cNvCxnSpPr/>
                <p:nvPr/>
              </p:nvCxnSpPr>
              <p:spPr>
                <a:xfrm>
                  <a:off x="4268364" y="562457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/>
                <p:cNvCxnSpPr/>
                <p:nvPr/>
              </p:nvCxnSpPr>
              <p:spPr>
                <a:xfrm flipH="1" flipV="1">
                  <a:off x="4308243" y="57342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/>
                <p:cNvCxnSpPr/>
                <p:nvPr/>
              </p:nvCxnSpPr>
              <p:spPr>
                <a:xfrm flipH="1" flipV="1">
                  <a:off x="4152696" y="575355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/>
                <p:cNvCxnSpPr/>
                <p:nvPr/>
              </p:nvCxnSpPr>
              <p:spPr>
                <a:xfrm flipH="1" flipV="1">
                  <a:off x="4085519" y="570597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r Verbinder 357"/>
                <p:cNvCxnSpPr/>
                <p:nvPr/>
              </p:nvCxnSpPr>
              <p:spPr>
                <a:xfrm>
                  <a:off x="4677761" y="55779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Gerader Verbinder 358"/>
                <p:cNvCxnSpPr/>
                <p:nvPr/>
              </p:nvCxnSpPr>
              <p:spPr>
                <a:xfrm flipH="1" flipV="1">
                  <a:off x="4717640" y="56876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Gerader Verbinder 359"/>
                <p:cNvCxnSpPr/>
                <p:nvPr/>
              </p:nvCxnSpPr>
              <p:spPr>
                <a:xfrm flipV="1">
                  <a:off x="4858474" y="5570468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Gerader Verbinder 360"/>
                <p:cNvCxnSpPr/>
                <p:nvPr/>
              </p:nvCxnSpPr>
              <p:spPr>
                <a:xfrm flipH="1" flipV="1">
                  <a:off x="4868850" y="579612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Gerader Verbinder 361"/>
                <p:cNvCxnSpPr/>
                <p:nvPr/>
              </p:nvCxnSpPr>
              <p:spPr>
                <a:xfrm flipH="1" flipV="1">
                  <a:off x="4907325" y="574456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/>
                <p:cNvCxnSpPr>
                  <a:stCxn id="102" idx="1"/>
                </p:cNvCxnSpPr>
                <p:nvPr/>
              </p:nvCxnSpPr>
              <p:spPr>
                <a:xfrm flipH="1" flipV="1">
                  <a:off x="5156138" y="4949596"/>
                  <a:ext cx="25888" cy="615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/>
                <p:cNvCxnSpPr/>
                <p:nvPr/>
              </p:nvCxnSpPr>
              <p:spPr>
                <a:xfrm flipV="1">
                  <a:off x="5037483" y="4954691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/>
                <p:cNvCxnSpPr/>
                <p:nvPr/>
              </p:nvCxnSpPr>
              <p:spPr>
                <a:xfrm flipH="1" flipV="1">
                  <a:off x="5047859" y="5180351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Gerader Verbinder 369"/>
                <p:cNvCxnSpPr/>
                <p:nvPr/>
              </p:nvCxnSpPr>
              <p:spPr>
                <a:xfrm flipH="1" flipV="1">
                  <a:off x="5086334" y="51287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Gerader Verbinder 370"/>
                <p:cNvCxnSpPr/>
                <p:nvPr/>
              </p:nvCxnSpPr>
              <p:spPr>
                <a:xfrm flipV="1">
                  <a:off x="4045433" y="527094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Gerader Verbinder 371"/>
                <p:cNvCxnSpPr/>
                <p:nvPr/>
              </p:nvCxnSpPr>
              <p:spPr>
                <a:xfrm flipH="1" flipV="1">
                  <a:off x="4055809" y="549660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Gerader Verbinder 372"/>
                <p:cNvCxnSpPr/>
                <p:nvPr/>
              </p:nvCxnSpPr>
              <p:spPr>
                <a:xfrm flipH="1" flipV="1">
                  <a:off x="4094284" y="54450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r Verbinder 410"/>
                <p:cNvCxnSpPr/>
                <p:nvPr/>
              </p:nvCxnSpPr>
              <p:spPr>
                <a:xfrm flipH="1" flipV="1">
                  <a:off x="4776272" y="51571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Gerader Verbinder 475"/>
                <p:cNvCxnSpPr/>
                <p:nvPr/>
              </p:nvCxnSpPr>
              <p:spPr>
                <a:xfrm flipV="1">
                  <a:off x="3878583" y="472923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Gerader Verbinder 476"/>
                <p:cNvCxnSpPr/>
                <p:nvPr/>
              </p:nvCxnSpPr>
              <p:spPr>
                <a:xfrm>
                  <a:off x="4050419" y="477032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Gerader Verbinder 477"/>
                <p:cNvCxnSpPr/>
                <p:nvPr/>
              </p:nvCxnSpPr>
              <p:spPr>
                <a:xfrm flipH="1" flipV="1">
                  <a:off x="4090298" y="48800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Gerader Verbinder 478"/>
                <p:cNvCxnSpPr/>
                <p:nvPr/>
              </p:nvCxnSpPr>
              <p:spPr>
                <a:xfrm flipH="1" flipV="1">
                  <a:off x="3934751" y="48993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Gerader Verbinder 479"/>
                <p:cNvCxnSpPr/>
                <p:nvPr/>
              </p:nvCxnSpPr>
              <p:spPr>
                <a:xfrm flipH="1" flipV="1">
                  <a:off x="3867574" y="485173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Gerader Verbinder 480"/>
                <p:cNvCxnSpPr/>
                <p:nvPr/>
              </p:nvCxnSpPr>
              <p:spPr>
                <a:xfrm flipV="1">
                  <a:off x="1991420" y="500663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>
                  <a:off x="2163256" y="504772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 flipH="1" flipV="1">
                  <a:off x="2203135" y="51574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H="1" flipV="1">
                  <a:off x="2047588" y="517670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r Verbinder 484"/>
                <p:cNvCxnSpPr/>
                <p:nvPr/>
              </p:nvCxnSpPr>
              <p:spPr>
                <a:xfrm flipH="1" flipV="1">
                  <a:off x="1980411" y="512912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Gerader Verbinder 490"/>
                <p:cNvCxnSpPr/>
                <p:nvPr/>
              </p:nvCxnSpPr>
              <p:spPr>
                <a:xfrm flipV="1">
                  <a:off x="3376107" y="4358593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Gerader Verbinder 491"/>
                <p:cNvCxnSpPr/>
                <p:nvPr/>
              </p:nvCxnSpPr>
              <p:spPr>
                <a:xfrm>
                  <a:off x="3547943" y="4399686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Gerader Verbinder 492"/>
                <p:cNvCxnSpPr/>
                <p:nvPr/>
              </p:nvCxnSpPr>
              <p:spPr>
                <a:xfrm flipH="1" flipV="1">
                  <a:off x="3587822" y="45093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Gerader Verbinder 493"/>
                <p:cNvCxnSpPr/>
                <p:nvPr/>
              </p:nvCxnSpPr>
              <p:spPr>
                <a:xfrm flipH="1" flipV="1">
                  <a:off x="3432275" y="452866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/>
                <p:cNvCxnSpPr/>
                <p:nvPr/>
              </p:nvCxnSpPr>
              <p:spPr>
                <a:xfrm flipH="1" flipV="1">
                  <a:off x="3365098" y="44810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/>
                <p:cNvCxnSpPr/>
                <p:nvPr/>
              </p:nvCxnSpPr>
              <p:spPr>
                <a:xfrm flipV="1">
                  <a:off x="2296065" y="348249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Gerader Verbinder 496"/>
                <p:cNvCxnSpPr/>
                <p:nvPr/>
              </p:nvCxnSpPr>
              <p:spPr>
                <a:xfrm>
                  <a:off x="2467901" y="352358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r Verbinder 497"/>
                <p:cNvCxnSpPr/>
                <p:nvPr/>
              </p:nvCxnSpPr>
              <p:spPr>
                <a:xfrm flipH="1" flipV="1">
                  <a:off x="2507780" y="363329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Gerader Verbinder 498"/>
                <p:cNvCxnSpPr/>
                <p:nvPr/>
              </p:nvCxnSpPr>
              <p:spPr>
                <a:xfrm flipH="1" flipV="1">
                  <a:off x="2352233" y="365256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Gerader Verbinder 499"/>
                <p:cNvCxnSpPr/>
                <p:nvPr/>
              </p:nvCxnSpPr>
              <p:spPr>
                <a:xfrm flipH="1" flipV="1">
                  <a:off x="2285056" y="360498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Gerader Verbinder 500"/>
                <p:cNvCxnSpPr/>
                <p:nvPr/>
              </p:nvCxnSpPr>
              <p:spPr>
                <a:xfrm flipV="1">
                  <a:off x="1444033" y="491223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Gerader Verbinder 501"/>
                <p:cNvCxnSpPr/>
                <p:nvPr/>
              </p:nvCxnSpPr>
              <p:spPr>
                <a:xfrm>
                  <a:off x="1615869" y="49533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Gerader Verbinder 502"/>
                <p:cNvCxnSpPr/>
                <p:nvPr/>
              </p:nvCxnSpPr>
              <p:spPr>
                <a:xfrm flipH="1" flipV="1">
                  <a:off x="1655748" y="50630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Gerader Verbinder 503"/>
                <p:cNvCxnSpPr/>
                <p:nvPr/>
              </p:nvCxnSpPr>
              <p:spPr>
                <a:xfrm flipH="1" flipV="1">
                  <a:off x="1500201" y="5082308"/>
                  <a:ext cx="72494" cy="731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r Verbinder 504"/>
                <p:cNvCxnSpPr/>
                <p:nvPr/>
              </p:nvCxnSpPr>
              <p:spPr>
                <a:xfrm flipH="1">
                  <a:off x="1433024" y="5015032"/>
                  <a:ext cx="50280" cy="196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r Verbinder 510"/>
                <p:cNvCxnSpPr/>
                <p:nvPr/>
              </p:nvCxnSpPr>
              <p:spPr>
                <a:xfrm flipV="1">
                  <a:off x="1445668" y="298099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Gerader Verbinder 511"/>
                <p:cNvCxnSpPr/>
                <p:nvPr/>
              </p:nvCxnSpPr>
              <p:spPr>
                <a:xfrm>
                  <a:off x="1617504" y="302209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Gerader Verbinder 512"/>
                <p:cNvCxnSpPr/>
                <p:nvPr/>
              </p:nvCxnSpPr>
              <p:spPr>
                <a:xfrm flipH="1" flipV="1">
                  <a:off x="1657383" y="313179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Gerader Verbinder 513"/>
                <p:cNvCxnSpPr/>
                <p:nvPr/>
              </p:nvCxnSpPr>
              <p:spPr>
                <a:xfrm flipH="1" flipV="1">
                  <a:off x="1501836" y="315107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Gerader Verbinder 514"/>
                <p:cNvCxnSpPr/>
                <p:nvPr/>
              </p:nvCxnSpPr>
              <p:spPr>
                <a:xfrm flipH="1" flipV="1">
                  <a:off x="1434659" y="310349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Gerader Verbinder 515"/>
                <p:cNvCxnSpPr/>
                <p:nvPr/>
              </p:nvCxnSpPr>
              <p:spPr>
                <a:xfrm flipV="1">
                  <a:off x="3959174" y="342700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Gerader Verbinder 516"/>
                <p:cNvCxnSpPr/>
                <p:nvPr/>
              </p:nvCxnSpPr>
              <p:spPr>
                <a:xfrm>
                  <a:off x="4131010" y="346810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Gerader Verbinder 517"/>
                <p:cNvCxnSpPr/>
                <p:nvPr/>
              </p:nvCxnSpPr>
              <p:spPr>
                <a:xfrm flipH="1" flipV="1">
                  <a:off x="4170889" y="357780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Gerader Verbinder 518"/>
                <p:cNvCxnSpPr/>
                <p:nvPr/>
              </p:nvCxnSpPr>
              <p:spPr>
                <a:xfrm flipH="1" flipV="1">
                  <a:off x="4015342" y="359708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Gerader Verbinder 519"/>
                <p:cNvCxnSpPr/>
                <p:nvPr/>
              </p:nvCxnSpPr>
              <p:spPr>
                <a:xfrm flipH="1" flipV="1">
                  <a:off x="3948165" y="354950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Gerader Verbinder 520"/>
                <p:cNvCxnSpPr/>
                <p:nvPr/>
              </p:nvCxnSpPr>
              <p:spPr>
                <a:xfrm flipV="1">
                  <a:off x="2347331" y="256674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Gerader Verbinder 521"/>
                <p:cNvCxnSpPr/>
                <p:nvPr/>
              </p:nvCxnSpPr>
              <p:spPr>
                <a:xfrm>
                  <a:off x="2519167" y="260784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Gerader Verbinder 522"/>
                <p:cNvCxnSpPr/>
                <p:nvPr/>
              </p:nvCxnSpPr>
              <p:spPr>
                <a:xfrm flipH="1" flipV="1">
                  <a:off x="2559046" y="271754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Gerader Verbinder 523"/>
                <p:cNvCxnSpPr/>
                <p:nvPr/>
              </p:nvCxnSpPr>
              <p:spPr>
                <a:xfrm flipH="1" flipV="1">
                  <a:off x="2403499" y="273682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Gerader Verbinder 524"/>
                <p:cNvCxnSpPr/>
                <p:nvPr/>
              </p:nvCxnSpPr>
              <p:spPr>
                <a:xfrm flipH="1" flipV="1">
                  <a:off x="2336322" y="268924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Gerader Verbinder 525"/>
                <p:cNvCxnSpPr/>
                <p:nvPr/>
              </p:nvCxnSpPr>
              <p:spPr>
                <a:xfrm flipV="1">
                  <a:off x="1596934" y="203538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Gerader Verbinder 526"/>
                <p:cNvCxnSpPr/>
                <p:nvPr/>
              </p:nvCxnSpPr>
              <p:spPr>
                <a:xfrm>
                  <a:off x="1768770" y="207647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Gerader Verbinder 527"/>
                <p:cNvCxnSpPr/>
                <p:nvPr/>
              </p:nvCxnSpPr>
              <p:spPr>
                <a:xfrm flipH="1" flipV="1">
                  <a:off x="1808649" y="218617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Gerader Verbinder 528"/>
                <p:cNvCxnSpPr/>
                <p:nvPr/>
              </p:nvCxnSpPr>
              <p:spPr>
                <a:xfrm flipH="1" flipV="1">
                  <a:off x="1653102" y="220545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Gerader Verbinder 529"/>
                <p:cNvCxnSpPr/>
                <p:nvPr/>
              </p:nvCxnSpPr>
              <p:spPr>
                <a:xfrm flipH="1" flipV="1">
                  <a:off x="1585925" y="215787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Gerader Verbinder 530"/>
                <p:cNvCxnSpPr/>
                <p:nvPr/>
              </p:nvCxnSpPr>
              <p:spPr>
                <a:xfrm flipV="1">
                  <a:off x="468684" y="176461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Gerader Verbinder 531"/>
                <p:cNvCxnSpPr/>
                <p:nvPr/>
              </p:nvCxnSpPr>
              <p:spPr>
                <a:xfrm>
                  <a:off x="640520" y="180570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Gerader Verbinder 532"/>
                <p:cNvCxnSpPr/>
                <p:nvPr/>
              </p:nvCxnSpPr>
              <p:spPr>
                <a:xfrm flipH="1" flipV="1">
                  <a:off x="680399" y="191540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Gerader Verbinder 533"/>
                <p:cNvCxnSpPr/>
                <p:nvPr/>
              </p:nvCxnSpPr>
              <p:spPr>
                <a:xfrm flipH="1" flipV="1">
                  <a:off x="524852" y="193468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Gerader Verbinder 534"/>
                <p:cNvCxnSpPr/>
                <p:nvPr/>
              </p:nvCxnSpPr>
              <p:spPr>
                <a:xfrm flipH="1" flipV="1">
                  <a:off x="457675" y="188710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Gerader Verbinder 535"/>
                <p:cNvCxnSpPr/>
                <p:nvPr/>
              </p:nvCxnSpPr>
              <p:spPr>
                <a:xfrm flipV="1">
                  <a:off x="2980786" y="1477423"/>
                  <a:ext cx="711950" cy="878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Gerader Verbinder 537"/>
                <p:cNvCxnSpPr/>
                <p:nvPr/>
              </p:nvCxnSpPr>
              <p:spPr>
                <a:xfrm flipV="1">
                  <a:off x="3135112" y="1301959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r Verbinder 539"/>
                <p:cNvCxnSpPr/>
                <p:nvPr/>
              </p:nvCxnSpPr>
              <p:spPr>
                <a:xfrm>
                  <a:off x="3303196" y="1549968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/>
                <p:cNvCxnSpPr>
                  <a:stCxn id="121" idx="5"/>
                </p:cNvCxnSpPr>
                <p:nvPr/>
              </p:nvCxnSpPr>
              <p:spPr>
                <a:xfrm>
                  <a:off x="2706179" y="1403216"/>
                  <a:ext cx="217205" cy="1559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/>
                <p:cNvCxnSpPr/>
                <p:nvPr/>
              </p:nvCxnSpPr>
              <p:spPr>
                <a:xfrm flipH="1">
                  <a:off x="2700810" y="1440657"/>
                  <a:ext cx="71119" cy="1913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/>
                <p:cNvCxnSpPr/>
                <p:nvPr/>
              </p:nvCxnSpPr>
              <p:spPr>
                <a:xfrm flipV="1">
                  <a:off x="2737565" y="1399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/>
                <p:cNvCxnSpPr/>
                <p:nvPr/>
              </p:nvCxnSpPr>
              <p:spPr>
                <a:xfrm flipV="1">
                  <a:off x="3332502" y="1401349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/>
                <p:cNvCxnSpPr/>
                <p:nvPr/>
              </p:nvCxnSpPr>
              <p:spPr>
                <a:xfrm>
                  <a:off x="3562368" y="150114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/>
                <p:cNvCxnSpPr/>
                <p:nvPr/>
              </p:nvCxnSpPr>
              <p:spPr>
                <a:xfrm flipH="1" flipV="1">
                  <a:off x="3341994" y="1597261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Gerader Verbinder 559"/>
                <p:cNvCxnSpPr/>
                <p:nvPr/>
              </p:nvCxnSpPr>
              <p:spPr>
                <a:xfrm>
                  <a:off x="3206154" y="1389987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r Verbinder 560"/>
                <p:cNvCxnSpPr>
                  <a:stCxn id="118" idx="7"/>
                </p:cNvCxnSpPr>
                <p:nvPr/>
              </p:nvCxnSpPr>
              <p:spPr>
                <a:xfrm flipV="1">
                  <a:off x="2030764" y="1099123"/>
                  <a:ext cx="537898" cy="563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Gerader Verbinder 561"/>
                <p:cNvCxnSpPr/>
                <p:nvPr/>
              </p:nvCxnSpPr>
              <p:spPr>
                <a:xfrm flipV="1">
                  <a:off x="2011038" y="92365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Gerader Verbinder 562"/>
                <p:cNvCxnSpPr/>
                <p:nvPr/>
              </p:nvCxnSpPr>
              <p:spPr>
                <a:xfrm>
                  <a:off x="2170382" y="1149097"/>
                  <a:ext cx="111961" cy="1819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r Verbinder 563"/>
                <p:cNvCxnSpPr/>
                <p:nvPr/>
              </p:nvCxnSpPr>
              <p:spPr>
                <a:xfrm flipV="1">
                  <a:off x="2208428" y="102304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Gerader Verbinder 564"/>
                <p:cNvCxnSpPr>
                  <a:endCxn id="121" idx="2"/>
                </p:cNvCxnSpPr>
                <p:nvPr/>
              </p:nvCxnSpPr>
              <p:spPr>
                <a:xfrm>
                  <a:off x="2438294" y="1122845"/>
                  <a:ext cx="83497" cy="2039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Gerader Verbinder 565"/>
                <p:cNvCxnSpPr>
                  <a:stCxn id="119" idx="1"/>
                </p:cNvCxnSpPr>
                <p:nvPr/>
              </p:nvCxnSpPr>
              <p:spPr>
                <a:xfrm flipH="1" flipV="1">
                  <a:off x="2200576" y="1190392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r Verbinder 566"/>
                <p:cNvCxnSpPr/>
                <p:nvPr/>
              </p:nvCxnSpPr>
              <p:spPr>
                <a:xfrm>
                  <a:off x="2082080" y="101168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Gerader Verbinder 572"/>
                <p:cNvCxnSpPr/>
                <p:nvPr/>
              </p:nvCxnSpPr>
              <p:spPr>
                <a:xfrm flipH="1">
                  <a:off x="1972419" y="1155863"/>
                  <a:ext cx="20151" cy="2086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Gerader Verbinder 575"/>
                <p:cNvCxnSpPr/>
                <p:nvPr/>
              </p:nvCxnSpPr>
              <p:spPr>
                <a:xfrm flipV="1">
                  <a:off x="1982939" y="129599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r Verbinder 576"/>
                <p:cNvCxnSpPr/>
                <p:nvPr/>
              </p:nvCxnSpPr>
              <p:spPr>
                <a:xfrm>
                  <a:off x="1891059" y="1271729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Gerader Verbinder 577"/>
                <p:cNvCxnSpPr/>
                <p:nvPr/>
              </p:nvCxnSpPr>
              <p:spPr>
                <a:xfrm>
                  <a:off x="2066742" y="1813725"/>
                  <a:ext cx="128896" cy="724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Gerader Verbinder 578"/>
                <p:cNvCxnSpPr/>
                <p:nvPr/>
              </p:nvCxnSpPr>
              <p:spPr>
                <a:xfrm flipH="1" flipV="1">
                  <a:off x="1973521" y="1684136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r Verbinder 579"/>
                <p:cNvCxnSpPr>
                  <a:endCxn id="113" idx="1"/>
                </p:cNvCxnSpPr>
                <p:nvPr/>
              </p:nvCxnSpPr>
              <p:spPr>
                <a:xfrm>
                  <a:off x="1739517" y="1746626"/>
                  <a:ext cx="79701" cy="2149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Gerader Verbinder 580"/>
                <p:cNvCxnSpPr/>
                <p:nvPr/>
              </p:nvCxnSpPr>
              <p:spPr>
                <a:xfrm flipV="1">
                  <a:off x="1807214" y="1843604"/>
                  <a:ext cx="53938" cy="4998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Gerader Verbinder 581"/>
                <p:cNvCxnSpPr>
                  <a:endCxn id="114" idx="1"/>
                </p:cNvCxnSpPr>
                <p:nvPr/>
              </p:nvCxnSpPr>
              <p:spPr>
                <a:xfrm>
                  <a:off x="1511745" y="178909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r Verbinder 582"/>
                <p:cNvCxnSpPr/>
                <p:nvPr/>
              </p:nvCxnSpPr>
              <p:spPr>
                <a:xfrm flipV="1">
                  <a:off x="740879" y="1452465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Gerader Verbinder 583"/>
                <p:cNvCxnSpPr/>
                <p:nvPr/>
              </p:nvCxnSpPr>
              <p:spPr>
                <a:xfrm>
                  <a:off x="1026395" y="1672993"/>
                  <a:ext cx="6587" cy="824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Gerader Verbinder 584"/>
                <p:cNvCxnSpPr/>
                <p:nvPr/>
              </p:nvCxnSpPr>
              <p:spPr>
                <a:xfrm flipV="1">
                  <a:off x="938269" y="155185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Gerader Verbinder 585"/>
                <p:cNvCxnSpPr>
                  <a:endCxn id="116" idx="2"/>
                </p:cNvCxnSpPr>
                <p:nvPr/>
              </p:nvCxnSpPr>
              <p:spPr>
                <a:xfrm>
                  <a:off x="821231" y="1649939"/>
                  <a:ext cx="90193" cy="19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Gerader Verbinder 586"/>
                <p:cNvCxnSpPr/>
                <p:nvPr/>
              </p:nvCxnSpPr>
              <p:spPr>
                <a:xfrm flipH="1" flipV="1">
                  <a:off x="939243" y="1661867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Gerader Verbinder 587"/>
                <p:cNvCxnSpPr/>
                <p:nvPr/>
              </p:nvCxnSpPr>
              <p:spPr>
                <a:xfrm>
                  <a:off x="811921" y="1540493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r Verbinder 591"/>
                <p:cNvCxnSpPr/>
                <p:nvPr/>
              </p:nvCxnSpPr>
              <p:spPr>
                <a:xfrm flipV="1">
                  <a:off x="384436" y="1264153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Gerader Verbinder 592"/>
                <p:cNvCxnSpPr/>
                <p:nvPr/>
              </p:nvCxnSpPr>
              <p:spPr>
                <a:xfrm flipV="1">
                  <a:off x="581826" y="136354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Gerader Verbinder 593"/>
                <p:cNvCxnSpPr/>
                <p:nvPr/>
              </p:nvCxnSpPr>
              <p:spPr>
                <a:xfrm>
                  <a:off x="455478" y="1352181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r Verbinder 594"/>
                <p:cNvCxnSpPr>
                  <a:stCxn id="113" idx="5"/>
                </p:cNvCxnSpPr>
                <p:nvPr/>
              </p:nvCxnSpPr>
              <p:spPr>
                <a:xfrm>
                  <a:off x="1895594" y="2032026"/>
                  <a:ext cx="115379" cy="13049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Gerader Verbinder 598"/>
                <p:cNvCxnSpPr>
                  <a:endCxn id="114" idx="6"/>
                </p:cNvCxnSpPr>
                <p:nvPr/>
              </p:nvCxnSpPr>
              <p:spPr>
                <a:xfrm flipH="1">
                  <a:off x="1687512" y="1990540"/>
                  <a:ext cx="169547" cy="158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Gerader Verbinder 605"/>
                <p:cNvCxnSpPr/>
                <p:nvPr/>
              </p:nvCxnSpPr>
              <p:spPr>
                <a:xfrm flipV="1">
                  <a:off x="1587079" y="181773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Gerader Verbinder 607"/>
                <p:cNvCxnSpPr/>
                <p:nvPr/>
              </p:nvCxnSpPr>
              <p:spPr>
                <a:xfrm>
                  <a:off x="1553125" y="197108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Gerader Verbinder 610"/>
                <p:cNvCxnSpPr/>
                <p:nvPr/>
              </p:nvCxnSpPr>
              <p:spPr>
                <a:xfrm flipH="1" flipV="1">
                  <a:off x="1684626" y="1840316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024802" y="1810264"/>
                  <a:ext cx="50323" cy="1642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Gerader Verbinder 617"/>
                <p:cNvCxnSpPr/>
                <p:nvPr/>
              </p:nvCxnSpPr>
              <p:spPr>
                <a:xfrm flipV="1">
                  <a:off x="1978226" y="1886592"/>
                  <a:ext cx="61214" cy="341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>
                  <a:off x="1960811" y="1741499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Gerader Verbinder 623"/>
                <p:cNvCxnSpPr/>
                <p:nvPr/>
              </p:nvCxnSpPr>
              <p:spPr>
                <a:xfrm flipH="1" flipV="1">
                  <a:off x="1606114" y="1591558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Gerader Verbinder 624"/>
                <p:cNvCxnSpPr/>
                <p:nvPr/>
              </p:nvCxnSpPr>
              <p:spPr>
                <a:xfrm>
                  <a:off x="1593404" y="1648921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Gerader Verbinder 625"/>
                <p:cNvCxnSpPr/>
                <p:nvPr/>
              </p:nvCxnSpPr>
              <p:spPr>
                <a:xfrm flipV="1">
                  <a:off x="868323" y="286724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Gerader Verbinder 626"/>
                <p:cNvCxnSpPr/>
                <p:nvPr/>
              </p:nvCxnSpPr>
              <p:spPr>
                <a:xfrm>
                  <a:off x="1040159" y="290833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Gerader Verbinder 627"/>
                <p:cNvCxnSpPr/>
                <p:nvPr/>
              </p:nvCxnSpPr>
              <p:spPr>
                <a:xfrm flipH="1" flipV="1">
                  <a:off x="1080038" y="30180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r Verbinder 628"/>
                <p:cNvCxnSpPr/>
                <p:nvPr/>
              </p:nvCxnSpPr>
              <p:spPr>
                <a:xfrm flipH="1" flipV="1">
                  <a:off x="924491" y="303731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H="1" flipV="1">
                  <a:off x="857314" y="29897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 flipV="1">
                  <a:off x="1166983" y="2855142"/>
                  <a:ext cx="123884" cy="87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H="1" flipV="1">
                  <a:off x="1117229" y="2595861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Gerader Verbinder 632"/>
                <p:cNvCxnSpPr/>
                <p:nvPr/>
              </p:nvCxnSpPr>
              <p:spPr>
                <a:xfrm>
                  <a:off x="1044054" y="26941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Gerader Verbinder 658"/>
                <p:cNvCxnSpPr/>
                <p:nvPr/>
              </p:nvCxnSpPr>
              <p:spPr>
                <a:xfrm flipH="1">
                  <a:off x="1109115" y="2550523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Gerader Verbinder 660"/>
                <p:cNvCxnSpPr>
                  <a:stCxn id="128" idx="1"/>
                </p:cNvCxnSpPr>
                <p:nvPr/>
              </p:nvCxnSpPr>
              <p:spPr>
                <a:xfrm flipH="1" flipV="1">
                  <a:off x="1326014" y="2859249"/>
                  <a:ext cx="321308" cy="527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Gerader Verbinder 663"/>
                <p:cNvCxnSpPr/>
                <p:nvPr/>
              </p:nvCxnSpPr>
              <p:spPr>
                <a:xfrm flipV="1">
                  <a:off x="1706026" y="264946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Gerader Verbinder 664"/>
                <p:cNvCxnSpPr/>
                <p:nvPr/>
              </p:nvCxnSpPr>
              <p:spPr>
                <a:xfrm flipV="1">
                  <a:off x="1760403" y="2853880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Gerader Verbinder 666"/>
                <p:cNvCxnSpPr/>
                <p:nvPr/>
              </p:nvCxnSpPr>
              <p:spPr>
                <a:xfrm>
                  <a:off x="1777068" y="273749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Gerader Verbinder 667"/>
                <p:cNvCxnSpPr/>
                <p:nvPr/>
              </p:nvCxnSpPr>
              <p:spPr>
                <a:xfrm>
                  <a:off x="2283388" y="2468183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r Verbinder 668"/>
                <p:cNvCxnSpPr>
                  <a:stCxn id="127" idx="2"/>
                </p:cNvCxnSpPr>
                <p:nvPr/>
              </p:nvCxnSpPr>
              <p:spPr>
                <a:xfrm flipH="1" flipV="1">
                  <a:off x="2322186" y="2515476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Gerader Verbinder 673"/>
                <p:cNvCxnSpPr/>
                <p:nvPr/>
              </p:nvCxnSpPr>
              <p:spPr>
                <a:xfrm flipV="1">
                  <a:off x="2270016" y="2283613"/>
                  <a:ext cx="175399" cy="1367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r Verbinder 674"/>
                <p:cNvCxnSpPr/>
                <p:nvPr/>
              </p:nvCxnSpPr>
              <p:spPr>
                <a:xfrm flipV="1">
                  <a:off x="2362494" y="2350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Gerader Verbinder 675"/>
                <p:cNvCxnSpPr>
                  <a:stCxn id="125" idx="6"/>
                </p:cNvCxnSpPr>
                <p:nvPr/>
              </p:nvCxnSpPr>
              <p:spPr>
                <a:xfrm>
                  <a:off x="2135560" y="2240868"/>
                  <a:ext cx="166958" cy="1505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Gerader Verbinder 677"/>
                <p:cNvCxnSpPr/>
                <p:nvPr/>
              </p:nvCxnSpPr>
              <p:spPr>
                <a:xfrm flipV="1">
                  <a:off x="1297656" y="411227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Gerader Verbinder 678"/>
                <p:cNvCxnSpPr/>
                <p:nvPr/>
              </p:nvCxnSpPr>
              <p:spPr>
                <a:xfrm>
                  <a:off x="1469492" y="415336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Gerader Verbinder 679"/>
                <p:cNvCxnSpPr/>
                <p:nvPr/>
              </p:nvCxnSpPr>
              <p:spPr>
                <a:xfrm flipH="1" flipV="1">
                  <a:off x="1509371" y="42630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r Verbinder 680"/>
                <p:cNvCxnSpPr/>
                <p:nvPr/>
              </p:nvCxnSpPr>
              <p:spPr>
                <a:xfrm flipH="1" flipV="1">
                  <a:off x="1353824" y="428234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Gerader Verbinder 681"/>
                <p:cNvCxnSpPr/>
                <p:nvPr/>
              </p:nvCxnSpPr>
              <p:spPr>
                <a:xfrm flipH="1" flipV="1">
                  <a:off x="1286647" y="42347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Gerader Verbinder 682"/>
                <p:cNvCxnSpPr/>
                <p:nvPr/>
              </p:nvCxnSpPr>
              <p:spPr>
                <a:xfrm>
                  <a:off x="1579924" y="411816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r Verbinder 683"/>
                <p:cNvCxnSpPr/>
                <p:nvPr/>
              </p:nvCxnSpPr>
              <p:spPr>
                <a:xfrm flipH="1" flipV="1">
                  <a:off x="1618722" y="416545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Gerader Verbinder 684"/>
                <p:cNvCxnSpPr/>
                <p:nvPr/>
              </p:nvCxnSpPr>
              <p:spPr>
                <a:xfrm flipV="1">
                  <a:off x="1566552" y="3685175"/>
                  <a:ext cx="554978" cy="3851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Gerader Verbinder 685"/>
                <p:cNvCxnSpPr>
                  <a:endCxn id="82" idx="2"/>
                </p:cNvCxnSpPr>
                <p:nvPr/>
              </p:nvCxnSpPr>
              <p:spPr>
                <a:xfrm flipV="1">
                  <a:off x="1659030" y="4001046"/>
                  <a:ext cx="272729" cy="55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r Verbinder 686"/>
                <p:cNvCxnSpPr/>
                <p:nvPr/>
              </p:nvCxnSpPr>
              <p:spPr>
                <a:xfrm>
                  <a:off x="1285960" y="393586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Gerader Verbinder 691"/>
                <p:cNvCxnSpPr/>
                <p:nvPr/>
              </p:nvCxnSpPr>
              <p:spPr>
                <a:xfrm flipH="1" flipV="1">
                  <a:off x="1415480" y="386104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Gerader Verbinder 695"/>
                <p:cNvCxnSpPr/>
                <p:nvPr/>
              </p:nvCxnSpPr>
              <p:spPr>
                <a:xfrm flipH="1" flipV="1">
                  <a:off x="1788959" y="368035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Gerader Verbinder 696"/>
                <p:cNvCxnSpPr/>
                <p:nvPr/>
              </p:nvCxnSpPr>
              <p:spPr>
                <a:xfrm>
                  <a:off x="1715784" y="377867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Gerader Verbinder 697"/>
                <p:cNvCxnSpPr/>
                <p:nvPr/>
              </p:nvCxnSpPr>
              <p:spPr>
                <a:xfrm flipH="1">
                  <a:off x="1780845" y="3635019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Gerader Verbinder 698"/>
                <p:cNvCxnSpPr/>
                <p:nvPr/>
              </p:nvCxnSpPr>
              <p:spPr>
                <a:xfrm>
                  <a:off x="1967649" y="400380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Gerader Verbinder 699"/>
                <p:cNvCxnSpPr/>
                <p:nvPr/>
              </p:nvCxnSpPr>
              <p:spPr>
                <a:xfrm flipH="1" flipV="1">
                  <a:off x="2007528" y="41135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Gerader Verbinder 700"/>
                <p:cNvCxnSpPr>
                  <a:endCxn id="27" idx="1"/>
                </p:cNvCxnSpPr>
                <p:nvPr/>
              </p:nvCxnSpPr>
              <p:spPr>
                <a:xfrm>
                  <a:off x="2127228" y="3399174"/>
                  <a:ext cx="410381" cy="6264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Gerader Verbinder 702"/>
                <p:cNvCxnSpPr>
                  <a:endCxn id="81" idx="2"/>
                </p:cNvCxnSpPr>
                <p:nvPr/>
              </p:nvCxnSpPr>
              <p:spPr>
                <a:xfrm>
                  <a:off x="2179159" y="3985114"/>
                  <a:ext cx="136421" cy="63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Gerader Verbinder 704"/>
                <p:cNvCxnSpPr/>
                <p:nvPr/>
              </p:nvCxnSpPr>
              <p:spPr>
                <a:xfrm>
                  <a:off x="2417424" y="4001027"/>
                  <a:ext cx="105856" cy="696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Gerader Verbinder 705"/>
                <p:cNvCxnSpPr/>
                <p:nvPr/>
              </p:nvCxnSpPr>
              <p:spPr>
                <a:xfrm flipV="1">
                  <a:off x="2465936" y="398899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Gerader Verbinder 708"/>
                <p:cNvCxnSpPr/>
                <p:nvPr/>
              </p:nvCxnSpPr>
              <p:spPr>
                <a:xfrm flipV="1">
                  <a:off x="2413384" y="3771929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Gerader Verbinder 709"/>
                <p:cNvCxnSpPr/>
                <p:nvPr/>
              </p:nvCxnSpPr>
              <p:spPr>
                <a:xfrm>
                  <a:off x="2374267" y="3824024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Gerader Verbinder 710"/>
                <p:cNvCxnSpPr/>
                <p:nvPr/>
              </p:nvCxnSpPr>
              <p:spPr>
                <a:xfrm flipH="1">
                  <a:off x="2506331" y="3828808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Gerader Verbinder 712"/>
                <p:cNvCxnSpPr/>
                <p:nvPr/>
              </p:nvCxnSpPr>
              <p:spPr>
                <a:xfrm>
                  <a:off x="2637071" y="348885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Gerader Verbinder 713"/>
                <p:cNvCxnSpPr/>
                <p:nvPr/>
              </p:nvCxnSpPr>
              <p:spPr>
                <a:xfrm flipH="1" flipV="1">
                  <a:off x="2675869" y="3536145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Gerader Verbinder 714"/>
                <p:cNvCxnSpPr/>
                <p:nvPr/>
              </p:nvCxnSpPr>
              <p:spPr>
                <a:xfrm flipV="1">
                  <a:off x="2819669" y="3506411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Gerader Verbinder 715"/>
                <p:cNvCxnSpPr/>
                <p:nvPr/>
              </p:nvCxnSpPr>
              <p:spPr>
                <a:xfrm flipH="1" flipV="1">
                  <a:off x="2582755" y="322304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Gerader Verbinder 716"/>
                <p:cNvCxnSpPr/>
                <p:nvPr/>
              </p:nvCxnSpPr>
              <p:spPr>
                <a:xfrm>
                  <a:off x="2509580" y="332136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Gerader Verbinder 717"/>
                <p:cNvCxnSpPr/>
                <p:nvPr/>
              </p:nvCxnSpPr>
              <p:spPr>
                <a:xfrm flipH="1">
                  <a:off x="2574641" y="3177704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Gerader Verbinder 722"/>
                <p:cNvCxnSpPr/>
                <p:nvPr/>
              </p:nvCxnSpPr>
              <p:spPr>
                <a:xfrm flipV="1">
                  <a:off x="2608775" y="3775394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Gerader Verbinder 724"/>
                <p:cNvCxnSpPr/>
                <p:nvPr/>
              </p:nvCxnSpPr>
              <p:spPr>
                <a:xfrm>
                  <a:off x="1714846" y="4903721"/>
                  <a:ext cx="156098" cy="1467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Gerader Verbinder 725"/>
                <p:cNvCxnSpPr/>
                <p:nvPr/>
              </p:nvCxnSpPr>
              <p:spPr>
                <a:xfrm flipV="1">
                  <a:off x="1763358" y="489168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r Verbinder 726"/>
                <p:cNvCxnSpPr/>
                <p:nvPr/>
              </p:nvCxnSpPr>
              <p:spPr>
                <a:xfrm flipV="1">
                  <a:off x="1710806" y="4674623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Gerader Verbinder 727"/>
                <p:cNvCxnSpPr/>
                <p:nvPr/>
              </p:nvCxnSpPr>
              <p:spPr>
                <a:xfrm>
                  <a:off x="1671689" y="4726718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Gerader Verbinder 728"/>
                <p:cNvCxnSpPr/>
                <p:nvPr/>
              </p:nvCxnSpPr>
              <p:spPr>
                <a:xfrm flipH="1">
                  <a:off x="1803753" y="4731829"/>
                  <a:ext cx="176658" cy="283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Gerader Verbinder 729"/>
                <p:cNvCxnSpPr/>
                <p:nvPr/>
              </p:nvCxnSpPr>
              <p:spPr>
                <a:xfrm flipH="1" flipV="1">
                  <a:off x="1875131" y="4751701"/>
                  <a:ext cx="10411" cy="5719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r Verbinder 734"/>
                <p:cNvCxnSpPr/>
                <p:nvPr/>
              </p:nvCxnSpPr>
              <p:spPr>
                <a:xfrm>
                  <a:off x="1314886" y="476964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Gerader Verbinder 735"/>
                <p:cNvCxnSpPr/>
                <p:nvPr/>
              </p:nvCxnSpPr>
              <p:spPr>
                <a:xfrm flipH="1" flipV="1">
                  <a:off x="1444406" y="469482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Gerader Verbinder 738"/>
                <p:cNvCxnSpPr>
                  <a:endCxn id="79" idx="2"/>
                </p:cNvCxnSpPr>
                <p:nvPr/>
              </p:nvCxnSpPr>
              <p:spPr>
                <a:xfrm flipV="1">
                  <a:off x="1873575" y="4998395"/>
                  <a:ext cx="337079" cy="31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r Verbinder 740"/>
                <p:cNvCxnSpPr>
                  <a:stCxn id="79" idx="1"/>
                </p:cNvCxnSpPr>
                <p:nvPr/>
              </p:nvCxnSpPr>
              <p:spPr>
                <a:xfrm flipH="1" flipV="1">
                  <a:off x="2010973" y="4740969"/>
                  <a:ext cx="208999" cy="2290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Gerader Verbinder 743"/>
                <p:cNvCxnSpPr/>
                <p:nvPr/>
              </p:nvCxnSpPr>
              <p:spPr>
                <a:xfrm flipH="1">
                  <a:off x="2105519" y="48099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Gerader Verbinder 744"/>
                <p:cNvCxnSpPr/>
                <p:nvPr/>
              </p:nvCxnSpPr>
              <p:spPr>
                <a:xfrm flipV="1">
                  <a:off x="2207963" y="47565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Gerader Verbinder 745"/>
                <p:cNvCxnSpPr/>
                <p:nvPr/>
              </p:nvCxnSpPr>
              <p:spPr>
                <a:xfrm flipH="1">
                  <a:off x="2259801" y="496528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Gerader Verbinder 746"/>
                <p:cNvCxnSpPr/>
                <p:nvPr/>
              </p:nvCxnSpPr>
              <p:spPr>
                <a:xfrm flipV="1">
                  <a:off x="2362245" y="491187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r Verbinder 747"/>
                <p:cNvCxnSpPr/>
                <p:nvPr/>
              </p:nvCxnSpPr>
              <p:spPr>
                <a:xfrm flipH="1">
                  <a:off x="2855192" y="5138020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Gerader Verbinder 748"/>
                <p:cNvCxnSpPr/>
                <p:nvPr/>
              </p:nvCxnSpPr>
              <p:spPr>
                <a:xfrm flipV="1">
                  <a:off x="2957636" y="5084606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Gerader Verbinder 749"/>
                <p:cNvCxnSpPr/>
                <p:nvPr/>
              </p:nvCxnSpPr>
              <p:spPr>
                <a:xfrm flipV="1">
                  <a:off x="2585087" y="518776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r Verbinder 750"/>
                <p:cNvCxnSpPr/>
                <p:nvPr/>
              </p:nvCxnSpPr>
              <p:spPr>
                <a:xfrm>
                  <a:off x="2756923" y="522885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Gerader Verbinder 751"/>
                <p:cNvCxnSpPr/>
                <p:nvPr/>
              </p:nvCxnSpPr>
              <p:spPr>
                <a:xfrm flipH="1" flipV="1">
                  <a:off x="2641255" y="535783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Gerader Verbinder 752"/>
                <p:cNvCxnSpPr/>
                <p:nvPr/>
              </p:nvCxnSpPr>
              <p:spPr>
                <a:xfrm flipH="1" flipV="1">
                  <a:off x="2574078" y="531025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r Verbinder 753"/>
                <p:cNvCxnSpPr/>
                <p:nvPr/>
              </p:nvCxnSpPr>
              <p:spPr>
                <a:xfrm flipH="1">
                  <a:off x="2274816" y="43378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Gerader Verbinder 754"/>
                <p:cNvCxnSpPr/>
                <p:nvPr/>
              </p:nvCxnSpPr>
              <p:spPr>
                <a:xfrm flipV="1">
                  <a:off x="2377260" y="42844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Gerader Verbinder 755"/>
                <p:cNvCxnSpPr/>
                <p:nvPr/>
              </p:nvCxnSpPr>
              <p:spPr>
                <a:xfrm>
                  <a:off x="2283388" y="439528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Gerader Verbinder 756"/>
                <p:cNvCxnSpPr/>
                <p:nvPr/>
              </p:nvCxnSpPr>
              <p:spPr>
                <a:xfrm flipH="1" flipV="1">
                  <a:off x="2322186" y="444257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Gerader Verbinder 757"/>
                <p:cNvCxnSpPr/>
                <p:nvPr/>
              </p:nvCxnSpPr>
              <p:spPr>
                <a:xfrm flipV="1">
                  <a:off x="2465986" y="441284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Gerader Verbinder 758"/>
                <p:cNvCxnSpPr/>
                <p:nvPr/>
              </p:nvCxnSpPr>
              <p:spPr>
                <a:xfrm flipH="1">
                  <a:off x="1719767" y="4380244"/>
                  <a:ext cx="372373" cy="1393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Gerader Verbinder 760"/>
                <p:cNvCxnSpPr/>
                <p:nvPr/>
              </p:nvCxnSpPr>
              <p:spPr>
                <a:xfrm>
                  <a:off x="1610746" y="4414068"/>
                  <a:ext cx="239004" cy="633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Gerader Verbinder 762"/>
                <p:cNvCxnSpPr/>
                <p:nvPr/>
              </p:nvCxnSpPr>
              <p:spPr>
                <a:xfrm flipH="1">
                  <a:off x="1913120" y="4437172"/>
                  <a:ext cx="58964" cy="9824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Gerader Verbinder 765"/>
                <p:cNvCxnSpPr/>
                <p:nvPr/>
              </p:nvCxnSpPr>
              <p:spPr>
                <a:xfrm flipH="1" flipV="1">
                  <a:off x="2009114" y="429413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Gerader Verbinder 767"/>
                <p:cNvCxnSpPr/>
                <p:nvPr/>
              </p:nvCxnSpPr>
              <p:spPr>
                <a:xfrm flipH="1">
                  <a:off x="1713552" y="4371394"/>
                  <a:ext cx="89848" cy="636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Gerader Verbinder 769"/>
                <p:cNvCxnSpPr/>
                <p:nvPr/>
              </p:nvCxnSpPr>
              <p:spPr>
                <a:xfrm flipH="1">
                  <a:off x="1822889" y="546810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Gerader Verbinder 770"/>
                <p:cNvCxnSpPr/>
                <p:nvPr/>
              </p:nvCxnSpPr>
              <p:spPr>
                <a:xfrm flipV="1">
                  <a:off x="1925333" y="541469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Gerader Verbinder 771"/>
                <p:cNvCxnSpPr/>
                <p:nvPr/>
              </p:nvCxnSpPr>
              <p:spPr>
                <a:xfrm>
                  <a:off x="1831461" y="5525540"/>
                  <a:ext cx="207243" cy="2727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Gerader Verbinder 772"/>
                <p:cNvCxnSpPr/>
                <p:nvPr/>
              </p:nvCxnSpPr>
              <p:spPr>
                <a:xfrm flipH="1" flipV="1">
                  <a:off x="1870259" y="557283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Gerader Verbinder 773"/>
                <p:cNvCxnSpPr/>
                <p:nvPr/>
              </p:nvCxnSpPr>
              <p:spPr>
                <a:xfrm flipV="1">
                  <a:off x="2014059" y="554309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Gerader Verbinder 774"/>
                <p:cNvCxnSpPr/>
                <p:nvPr/>
              </p:nvCxnSpPr>
              <p:spPr>
                <a:xfrm flipH="1" flipV="1">
                  <a:off x="1169197" y="5423814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Gerader Verbinder 775"/>
                <p:cNvCxnSpPr/>
                <p:nvPr/>
              </p:nvCxnSpPr>
              <p:spPr>
                <a:xfrm flipV="1">
                  <a:off x="1073394" y="5480055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Gerader Verbinder 776"/>
                <p:cNvCxnSpPr/>
                <p:nvPr/>
              </p:nvCxnSpPr>
              <p:spPr>
                <a:xfrm flipH="1" flipV="1">
                  <a:off x="1143969" y="5332494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H="1" flipV="1">
                  <a:off x="1338389" y="5373049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 flipH="1">
                  <a:off x="1166983" y="5442910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Gerader Verbinder 785"/>
                <p:cNvCxnSpPr/>
                <p:nvPr/>
              </p:nvCxnSpPr>
              <p:spPr>
                <a:xfrm flipV="1">
                  <a:off x="1480053" y="556734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Gerader Verbinder 786"/>
                <p:cNvCxnSpPr/>
                <p:nvPr/>
              </p:nvCxnSpPr>
              <p:spPr>
                <a:xfrm>
                  <a:off x="1651889" y="56084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Gerader Verbinder 787"/>
                <p:cNvCxnSpPr/>
                <p:nvPr/>
              </p:nvCxnSpPr>
              <p:spPr>
                <a:xfrm flipH="1" flipV="1">
                  <a:off x="1691768" y="57181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Gerader Verbinder 788"/>
                <p:cNvCxnSpPr/>
                <p:nvPr/>
              </p:nvCxnSpPr>
              <p:spPr>
                <a:xfrm flipH="1" flipV="1">
                  <a:off x="1536221" y="57374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Gerader Verbinder 789"/>
                <p:cNvCxnSpPr/>
                <p:nvPr/>
              </p:nvCxnSpPr>
              <p:spPr>
                <a:xfrm flipH="1" flipV="1">
                  <a:off x="1469044" y="56898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Gerader Verbinder 790"/>
                <p:cNvCxnSpPr/>
                <p:nvPr/>
              </p:nvCxnSpPr>
              <p:spPr>
                <a:xfrm flipH="1">
                  <a:off x="2458493" y="5208179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Gerader Verbinder 791"/>
                <p:cNvCxnSpPr/>
                <p:nvPr/>
              </p:nvCxnSpPr>
              <p:spPr>
                <a:xfrm flipV="1">
                  <a:off x="2560937" y="5154765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H="1">
                  <a:off x="2392586" y="5277324"/>
                  <a:ext cx="9854" cy="23117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H="1" flipV="1">
                  <a:off x="2304907" y="5401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Gerader Verbinder 795"/>
                <p:cNvCxnSpPr/>
                <p:nvPr/>
              </p:nvCxnSpPr>
              <p:spPr>
                <a:xfrm flipH="1">
                  <a:off x="2390498" y="5410147"/>
                  <a:ext cx="97484" cy="50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 flipV="1">
                  <a:off x="4470039" y="4617351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632351" y="467273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 flipV="1">
                  <a:off x="4672230" y="478243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Gerader Verbinder 800"/>
                <p:cNvCxnSpPr/>
                <p:nvPr/>
              </p:nvCxnSpPr>
              <p:spPr>
                <a:xfrm flipH="1" flipV="1">
                  <a:off x="4516683" y="480171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Gerader Verbinder 801"/>
                <p:cNvCxnSpPr/>
                <p:nvPr/>
              </p:nvCxnSpPr>
              <p:spPr>
                <a:xfrm flipH="1" flipV="1">
                  <a:off x="4449506" y="47541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Gerader Verbinder 802"/>
                <p:cNvCxnSpPr/>
                <p:nvPr/>
              </p:nvCxnSpPr>
              <p:spPr>
                <a:xfrm>
                  <a:off x="4265196" y="4352919"/>
                  <a:ext cx="436863" cy="2580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Gerader Verbinder 803"/>
                <p:cNvCxnSpPr/>
                <p:nvPr/>
              </p:nvCxnSpPr>
              <p:spPr>
                <a:xfrm>
                  <a:off x="4791997" y="462847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Gerader Verbinder 804"/>
                <p:cNvCxnSpPr/>
                <p:nvPr/>
              </p:nvCxnSpPr>
              <p:spPr>
                <a:xfrm flipH="1" flipV="1">
                  <a:off x="4840319" y="468528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Gerader Verbinder 805"/>
                <p:cNvCxnSpPr/>
                <p:nvPr/>
              </p:nvCxnSpPr>
              <p:spPr>
                <a:xfrm flipV="1">
                  <a:off x="4984119" y="4655553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Gerader Verbinder 806"/>
                <p:cNvCxnSpPr/>
                <p:nvPr/>
              </p:nvCxnSpPr>
              <p:spPr>
                <a:xfrm flipH="1" flipV="1">
                  <a:off x="4747205" y="437218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>
                  <a:off x="4674030" y="4470505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 flipH="1">
                  <a:off x="4739091" y="4326846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Gerader Verbinder 810"/>
                <p:cNvCxnSpPr>
                  <a:endCxn id="23" idx="1"/>
                </p:cNvCxnSpPr>
                <p:nvPr/>
              </p:nvCxnSpPr>
              <p:spPr>
                <a:xfrm>
                  <a:off x="4420507" y="4430463"/>
                  <a:ext cx="100139" cy="1540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 flipH="1">
                  <a:off x="4412505" y="4369429"/>
                  <a:ext cx="90824" cy="6417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 flipV="1">
                  <a:off x="4179927" y="4725786"/>
                  <a:ext cx="156367" cy="33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Gerader Verbinder 816"/>
                <p:cNvCxnSpPr/>
                <p:nvPr/>
              </p:nvCxnSpPr>
              <p:spPr>
                <a:xfrm>
                  <a:off x="4064919" y="4562819"/>
                  <a:ext cx="38119" cy="1105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Gerader Verbinder 819"/>
                <p:cNvCxnSpPr>
                  <a:stCxn id="25" idx="5"/>
                </p:cNvCxnSpPr>
                <p:nvPr/>
              </p:nvCxnSpPr>
              <p:spPr>
                <a:xfrm>
                  <a:off x="3990066" y="4469546"/>
                  <a:ext cx="46877" cy="65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Gerader Verbinder 822"/>
                <p:cNvCxnSpPr>
                  <a:endCxn id="25" idx="1"/>
                </p:cNvCxnSpPr>
                <p:nvPr/>
              </p:nvCxnSpPr>
              <p:spPr>
                <a:xfrm>
                  <a:off x="3668297" y="4348720"/>
                  <a:ext cx="276781" cy="639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Gerader Verbinder 824"/>
                <p:cNvCxnSpPr>
                  <a:stCxn id="24" idx="0"/>
                </p:cNvCxnSpPr>
                <p:nvPr/>
              </p:nvCxnSpPr>
              <p:spPr>
                <a:xfrm flipV="1">
                  <a:off x="3629726" y="4041154"/>
                  <a:ext cx="283554" cy="26020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Gerader Verbinder 825"/>
                <p:cNvCxnSpPr/>
                <p:nvPr/>
              </p:nvCxnSpPr>
              <p:spPr>
                <a:xfrm>
                  <a:off x="3844890" y="40965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Gerader Verbinder 826"/>
                <p:cNvCxnSpPr/>
                <p:nvPr/>
              </p:nvCxnSpPr>
              <p:spPr>
                <a:xfrm flipH="1" flipV="1">
                  <a:off x="3884769" y="42062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Gerader Verbinder 827"/>
                <p:cNvCxnSpPr/>
                <p:nvPr/>
              </p:nvCxnSpPr>
              <p:spPr>
                <a:xfrm flipH="1" flipV="1">
                  <a:off x="3729222" y="42255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Gerader Verbinder 828"/>
                <p:cNvCxnSpPr/>
                <p:nvPr/>
              </p:nvCxnSpPr>
              <p:spPr>
                <a:xfrm flipH="1" flipV="1">
                  <a:off x="3662045" y="41779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Gerader Verbinder 835"/>
                <p:cNvCxnSpPr/>
                <p:nvPr/>
              </p:nvCxnSpPr>
              <p:spPr>
                <a:xfrm>
                  <a:off x="3265164" y="4044828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Gerader Verbinder 836"/>
                <p:cNvCxnSpPr/>
                <p:nvPr/>
              </p:nvCxnSpPr>
              <p:spPr>
                <a:xfrm flipH="1">
                  <a:off x="3424490" y="404115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Gerader Verbinder 837"/>
                <p:cNvCxnSpPr/>
                <p:nvPr/>
              </p:nvCxnSpPr>
              <p:spPr>
                <a:xfrm flipH="1" flipV="1">
                  <a:off x="3454382" y="412525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Gerader Verbinder 838"/>
                <p:cNvCxnSpPr/>
                <p:nvPr/>
              </p:nvCxnSpPr>
              <p:spPr>
                <a:xfrm flipH="1">
                  <a:off x="3200736" y="4224597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Gerader Verbinder 839"/>
                <p:cNvCxnSpPr/>
                <p:nvPr/>
              </p:nvCxnSpPr>
              <p:spPr>
                <a:xfrm flipH="1" flipV="1">
                  <a:off x="3247537" y="41226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Gerader Verbinder 845"/>
                <p:cNvCxnSpPr/>
                <p:nvPr/>
              </p:nvCxnSpPr>
              <p:spPr>
                <a:xfrm flipH="1" flipV="1">
                  <a:off x="3269908" y="42920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Gerader Verbinder 846"/>
                <p:cNvCxnSpPr/>
                <p:nvPr/>
              </p:nvCxnSpPr>
              <p:spPr>
                <a:xfrm flipV="1">
                  <a:off x="4424684" y="322986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Gerader Verbinder 847"/>
                <p:cNvCxnSpPr/>
                <p:nvPr/>
              </p:nvCxnSpPr>
              <p:spPr>
                <a:xfrm>
                  <a:off x="4596520" y="327096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Gerader Verbinder 848"/>
                <p:cNvCxnSpPr/>
                <p:nvPr/>
              </p:nvCxnSpPr>
              <p:spPr>
                <a:xfrm flipH="1" flipV="1">
                  <a:off x="4636399" y="33806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Gerader Verbinder 849"/>
                <p:cNvCxnSpPr/>
                <p:nvPr/>
              </p:nvCxnSpPr>
              <p:spPr>
                <a:xfrm flipH="1" flipV="1">
                  <a:off x="4480852" y="339994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Gerader Verbinder 850"/>
                <p:cNvCxnSpPr>
                  <a:endCxn id="14" idx="6"/>
                </p:cNvCxnSpPr>
                <p:nvPr/>
              </p:nvCxnSpPr>
              <p:spPr>
                <a:xfrm flipH="1">
                  <a:off x="4285987" y="3355885"/>
                  <a:ext cx="223280" cy="607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Gerader Verbinder 851"/>
                <p:cNvCxnSpPr>
                  <a:endCxn id="14" idx="0"/>
                </p:cNvCxnSpPr>
                <p:nvPr/>
              </p:nvCxnSpPr>
              <p:spPr>
                <a:xfrm>
                  <a:off x="4220841" y="3293429"/>
                  <a:ext cx="11140" cy="734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Gerader Verbinder 852"/>
                <p:cNvCxnSpPr/>
                <p:nvPr/>
              </p:nvCxnSpPr>
              <p:spPr>
                <a:xfrm flipH="1" flipV="1">
                  <a:off x="1386507" y="110264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Gerader Verbinder 853"/>
                <p:cNvCxnSpPr/>
                <p:nvPr/>
              </p:nvCxnSpPr>
              <p:spPr>
                <a:xfrm>
                  <a:off x="883414" y="1110818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Gerader Verbinder 854"/>
                <p:cNvCxnSpPr/>
                <p:nvPr/>
              </p:nvCxnSpPr>
              <p:spPr>
                <a:xfrm flipH="1" flipV="1">
                  <a:off x="1012934" y="1035998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Gerader Verbinder 855"/>
                <p:cNvCxnSpPr/>
                <p:nvPr/>
              </p:nvCxnSpPr>
              <p:spPr>
                <a:xfrm flipH="1" flipV="1">
                  <a:off x="1371787" y="92766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Gerader Verbinder 856"/>
                <p:cNvCxnSpPr/>
                <p:nvPr/>
              </p:nvCxnSpPr>
              <p:spPr>
                <a:xfrm>
                  <a:off x="1298612" y="102598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Gerader Verbinder 859"/>
                <p:cNvCxnSpPr/>
                <p:nvPr/>
              </p:nvCxnSpPr>
              <p:spPr>
                <a:xfrm flipV="1">
                  <a:off x="2592531" y="252976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Gerader Verbinder 860"/>
                <p:cNvCxnSpPr/>
                <p:nvPr/>
              </p:nvCxnSpPr>
              <p:spPr>
                <a:xfrm>
                  <a:off x="1279222" y="214993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Gerader Verbinder 861"/>
                <p:cNvCxnSpPr/>
                <p:nvPr/>
              </p:nvCxnSpPr>
              <p:spPr>
                <a:xfrm flipV="1">
                  <a:off x="1354556" y="217857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Gerader Verbinder 862"/>
                <p:cNvCxnSpPr/>
                <p:nvPr/>
              </p:nvCxnSpPr>
              <p:spPr>
                <a:xfrm>
                  <a:off x="1320602" y="233192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Gerader Verbinder 864"/>
                <p:cNvCxnSpPr/>
                <p:nvPr/>
              </p:nvCxnSpPr>
              <p:spPr>
                <a:xfrm flipH="1" flipV="1">
                  <a:off x="1304210" y="169483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Gerader Verbinder 865"/>
                <p:cNvCxnSpPr/>
                <p:nvPr/>
              </p:nvCxnSpPr>
              <p:spPr>
                <a:xfrm>
                  <a:off x="1231035" y="179315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Gerader Verbinder 866"/>
                <p:cNvCxnSpPr/>
                <p:nvPr/>
              </p:nvCxnSpPr>
              <p:spPr>
                <a:xfrm flipH="1">
                  <a:off x="4631797" y="2661503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Gerader Verbinder 867"/>
                <p:cNvCxnSpPr/>
                <p:nvPr/>
              </p:nvCxnSpPr>
              <p:spPr>
                <a:xfrm>
                  <a:off x="4874684" y="2504897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Gerader Verbinder 868"/>
                <p:cNvCxnSpPr>
                  <a:endCxn id="39" idx="7"/>
                </p:cNvCxnSpPr>
                <p:nvPr/>
              </p:nvCxnSpPr>
              <p:spPr>
                <a:xfrm flipH="1">
                  <a:off x="4885810" y="2668187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Gerader Verbinder 869"/>
                <p:cNvCxnSpPr/>
                <p:nvPr/>
              </p:nvCxnSpPr>
              <p:spPr>
                <a:xfrm flipH="1" flipV="1">
                  <a:off x="4593884" y="2450415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Gerader Verbinder 870"/>
                <p:cNvCxnSpPr/>
                <p:nvPr/>
              </p:nvCxnSpPr>
              <p:spPr>
                <a:xfrm>
                  <a:off x="4543901" y="266992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Gerader Verbinder 878"/>
                <p:cNvCxnSpPr/>
                <p:nvPr/>
              </p:nvCxnSpPr>
              <p:spPr>
                <a:xfrm flipH="1">
                  <a:off x="4612376" y="2447926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Gerader Verbinder 879"/>
                <p:cNvCxnSpPr/>
                <p:nvPr/>
              </p:nvCxnSpPr>
              <p:spPr>
                <a:xfrm flipH="1" flipV="1">
                  <a:off x="4642268" y="253202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Gerader Verbinder 915"/>
                <p:cNvCxnSpPr/>
                <p:nvPr/>
              </p:nvCxnSpPr>
              <p:spPr>
                <a:xfrm>
                  <a:off x="4973752" y="3815649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Gerader Verbinder 964"/>
                <p:cNvCxnSpPr/>
                <p:nvPr/>
              </p:nvCxnSpPr>
              <p:spPr>
                <a:xfrm flipH="1" flipV="1">
                  <a:off x="5047574" y="461528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Gerader Verbinder 965"/>
                <p:cNvCxnSpPr/>
                <p:nvPr/>
              </p:nvCxnSpPr>
              <p:spPr>
                <a:xfrm flipH="1" flipV="1">
                  <a:off x="5069945" y="478467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Gerader Verbinder 966"/>
                <p:cNvCxnSpPr/>
                <p:nvPr/>
              </p:nvCxnSpPr>
              <p:spPr>
                <a:xfrm>
                  <a:off x="4583001" y="3523022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Gerader Verbinder 967"/>
                <p:cNvCxnSpPr/>
                <p:nvPr/>
              </p:nvCxnSpPr>
              <p:spPr>
                <a:xfrm flipH="1">
                  <a:off x="4742327" y="3519348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Gerader Verbinder 968"/>
                <p:cNvCxnSpPr/>
                <p:nvPr/>
              </p:nvCxnSpPr>
              <p:spPr>
                <a:xfrm flipH="1" flipV="1">
                  <a:off x="4772219" y="360344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0" name="Gerader Verbinder 969"/>
                <p:cNvCxnSpPr/>
                <p:nvPr/>
              </p:nvCxnSpPr>
              <p:spPr>
                <a:xfrm flipH="1">
                  <a:off x="4518573" y="3702791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H="1" flipV="1">
                  <a:off x="4565374" y="36008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 flipH="1" flipV="1">
                  <a:off x="4587745" y="3770271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>
                  <a:stCxn id="93" idx="3"/>
                </p:cNvCxnSpPr>
                <p:nvPr/>
              </p:nvCxnSpPr>
              <p:spPr>
                <a:xfrm flipH="1">
                  <a:off x="4988559" y="3225953"/>
                  <a:ext cx="151151" cy="670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5035359" y="306744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Gerader Verbinder 978"/>
                <p:cNvCxnSpPr/>
                <p:nvPr/>
              </p:nvCxnSpPr>
              <p:spPr>
                <a:xfrm flipH="1" flipV="1">
                  <a:off x="5057730" y="327724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8" name="Gruppieren 1097"/>
              <p:cNvGrpSpPr/>
              <p:nvPr/>
            </p:nvGrpSpPr>
            <p:grpSpPr>
              <a:xfrm>
                <a:off x="5282268" y="1723517"/>
                <a:ext cx="5451541" cy="4497768"/>
                <a:chOff x="5282268" y="1723517"/>
                <a:chExt cx="5451541" cy="4497768"/>
              </a:xfrm>
            </p:grpSpPr>
            <p:cxnSp>
              <p:nvCxnSpPr>
                <p:cNvPr id="284" name="Gerader Verbinder 283"/>
                <p:cNvCxnSpPr>
                  <a:endCxn id="109" idx="3"/>
                </p:cNvCxnSpPr>
                <p:nvPr/>
              </p:nvCxnSpPr>
              <p:spPr>
                <a:xfrm flipV="1">
                  <a:off x="7232984" y="4018068"/>
                  <a:ext cx="673649" cy="3816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r Verbinder 286"/>
                <p:cNvCxnSpPr>
                  <a:endCxn id="110" idx="2"/>
                </p:cNvCxnSpPr>
                <p:nvPr/>
              </p:nvCxnSpPr>
              <p:spPr>
                <a:xfrm flipV="1">
                  <a:off x="7281789" y="4072845"/>
                  <a:ext cx="969066" cy="29061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r Verbinder 288"/>
                <p:cNvCxnSpPr>
                  <a:endCxn id="111" idx="1"/>
                </p:cNvCxnSpPr>
                <p:nvPr/>
              </p:nvCxnSpPr>
              <p:spPr>
                <a:xfrm>
                  <a:off x="7231226" y="443046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r Verbinder 292"/>
                <p:cNvCxnSpPr/>
                <p:nvPr/>
              </p:nvCxnSpPr>
              <p:spPr>
                <a:xfrm>
                  <a:off x="7822241" y="461294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r Verbinder 294"/>
                <p:cNvCxnSpPr/>
                <p:nvPr/>
              </p:nvCxnSpPr>
              <p:spPr>
                <a:xfrm>
                  <a:off x="7832089" y="462197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r Verbinder 295"/>
                <p:cNvCxnSpPr/>
                <p:nvPr/>
              </p:nvCxnSpPr>
              <p:spPr>
                <a:xfrm flipV="1">
                  <a:off x="8088325" y="461287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>
                  <a:off x="8246628" y="454555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H="1">
                  <a:off x="8193757" y="472841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/>
                <p:cNvCxnSpPr/>
                <p:nvPr/>
              </p:nvCxnSpPr>
              <p:spPr>
                <a:xfrm flipH="1">
                  <a:off x="7786092" y="4725144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7979777" y="479778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/>
                <p:cNvCxnSpPr/>
                <p:nvPr/>
              </p:nvCxnSpPr>
              <p:spPr>
                <a:xfrm flipH="1" flipV="1">
                  <a:off x="7964425" y="475013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r Verbinder 310"/>
                <p:cNvCxnSpPr/>
                <p:nvPr/>
              </p:nvCxnSpPr>
              <p:spPr>
                <a:xfrm flipH="1">
                  <a:off x="7824192" y="4528170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r Verbinder 356"/>
                <p:cNvCxnSpPr/>
                <p:nvPr/>
              </p:nvCxnSpPr>
              <p:spPr>
                <a:xfrm flipH="1" flipV="1">
                  <a:off x="5282268" y="519461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Gerader Verbinder 373"/>
                <p:cNvCxnSpPr>
                  <a:stCxn id="37" idx="5"/>
                  <a:endCxn id="34" idx="3"/>
                </p:cNvCxnSpPr>
                <p:nvPr/>
              </p:nvCxnSpPr>
              <p:spPr>
                <a:xfrm>
                  <a:off x="5849747" y="5749393"/>
                  <a:ext cx="150889" cy="54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Gerader Verbinder 374"/>
                <p:cNvCxnSpPr>
                  <a:stCxn id="36" idx="2"/>
                  <a:endCxn id="35" idx="7"/>
                </p:cNvCxnSpPr>
                <p:nvPr/>
              </p:nvCxnSpPr>
              <p:spPr>
                <a:xfrm flipH="1">
                  <a:off x="5856247" y="5898584"/>
                  <a:ext cx="81177" cy="519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Gerader Verbinder 375"/>
                <p:cNvCxnSpPr>
                  <a:endCxn id="34" idx="3"/>
                </p:cNvCxnSpPr>
                <p:nvPr/>
              </p:nvCxnSpPr>
              <p:spPr>
                <a:xfrm flipV="1">
                  <a:off x="5984695" y="5754856"/>
                  <a:ext cx="15941" cy="8778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Gerader Verbinder 380"/>
                <p:cNvCxnSpPr>
                  <a:stCxn id="101" idx="5"/>
                  <a:endCxn id="103" idx="0"/>
                </p:cNvCxnSpPr>
                <p:nvPr/>
              </p:nvCxnSpPr>
              <p:spPr>
                <a:xfrm>
                  <a:off x="5526424" y="4945536"/>
                  <a:ext cx="31636" cy="15058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r Verbinder 384"/>
                <p:cNvCxnSpPr/>
                <p:nvPr/>
              </p:nvCxnSpPr>
              <p:spPr>
                <a:xfrm flipV="1">
                  <a:off x="5448732" y="515273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r Verbinder 385"/>
                <p:cNvCxnSpPr/>
                <p:nvPr/>
              </p:nvCxnSpPr>
              <p:spPr>
                <a:xfrm flipH="1" flipV="1">
                  <a:off x="5459108" y="537839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Gerader Verbinder 386"/>
                <p:cNvCxnSpPr/>
                <p:nvPr/>
              </p:nvCxnSpPr>
              <p:spPr>
                <a:xfrm flipH="1" flipV="1">
                  <a:off x="5497583" y="53268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Gerader Verbinder 387"/>
                <p:cNvCxnSpPr/>
                <p:nvPr/>
              </p:nvCxnSpPr>
              <p:spPr>
                <a:xfrm>
                  <a:off x="5576401" y="514978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r Verbinder 388"/>
                <p:cNvCxnSpPr/>
                <p:nvPr/>
              </p:nvCxnSpPr>
              <p:spPr>
                <a:xfrm flipH="1">
                  <a:off x="5649246" y="5261984"/>
                  <a:ext cx="39742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Gerader Verbinder 389"/>
                <p:cNvCxnSpPr/>
                <p:nvPr/>
              </p:nvCxnSpPr>
              <p:spPr>
                <a:xfrm flipH="1">
                  <a:off x="5712236" y="5251553"/>
                  <a:ext cx="160432" cy="354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r Verbinder 393"/>
                <p:cNvCxnSpPr/>
                <p:nvPr/>
              </p:nvCxnSpPr>
              <p:spPr>
                <a:xfrm flipV="1">
                  <a:off x="5572864" y="597807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/>
                <p:cNvCxnSpPr/>
                <p:nvPr/>
              </p:nvCxnSpPr>
              <p:spPr>
                <a:xfrm>
                  <a:off x="5744700" y="601917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/>
                <p:cNvCxnSpPr/>
                <p:nvPr/>
              </p:nvCxnSpPr>
              <p:spPr>
                <a:xfrm flipH="1" flipV="1">
                  <a:off x="5784579" y="612887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/>
                <p:cNvCxnSpPr/>
                <p:nvPr/>
              </p:nvCxnSpPr>
              <p:spPr>
                <a:xfrm flipH="1" flipV="1">
                  <a:off x="5629032" y="614815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r Verbinder 397"/>
                <p:cNvCxnSpPr/>
                <p:nvPr/>
              </p:nvCxnSpPr>
              <p:spPr>
                <a:xfrm flipH="1" flipV="1">
                  <a:off x="5561855" y="61005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r Verbinder 401"/>
                <p:cNvCxnSpPr>
                  <a:stCxn id="35" idx="0"/>
                </p:cNvCxnSpPr>
                <p:nvPr/>
              </p:nvCxnSpPr>
              <p:spPr>
                <a:xfrm flipV="1">
                  <a:off x="5833753" y="5742760"/>
                  <a:ext cx="10937" cy="1960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r Verbinder 403"/>
                <p:cNvCxnSpPr>
                  <a:endCxn id="37" idx="2"/>
                </p:cNvCxnSpPr>
                <p:nvPr/>
              </p:nvCxnSpPr>
              <p:spPr>
                <a:xfrm>
                  <a:off x="5615185" y="5683354"/>
                  <a:ext cx="142368" cy="308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r Verbinder 406"/>
                <p:cNvCxnSpPr/>
                <p:nvPr/>
              </p:nvCxnSpPr>
              <p:spPr>
                <a:xfrm flipH="1">
                  <a:off x="5530458" y="5624575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r Verbinder 407"/>
                <p:cNvCxnSpPr/>
                <p:nvPr/>
              </p:nvCxnSpPr>
              <p:spPr>
                <a:xfrm>
                  <a:off x="5575306" y="574774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r Verbinder 408"/>
                <p:cNvCxnSpPr/>
                <p:nvPr/>
              </p:nvCxnSpPr>
              <p:spPr>
                <a:xfrm flipH="1" flipV="1">
                  <a:off x="5615185" y="585745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r Verbinder 411"/>
                <p:cNvCxnSpPr/>
                <p:nvPr/>
              </p:nvCxnSpPr>
              <p:spPr>
                <a:xfrm>
                  <a:off x="9799582" y="4121444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Gerader Verbinder 412"/>
                <p:cNvCxnSpPr/>
                <p:nvPr/>
              </p:nvCxnSpPr>
              <p:spPr>
                <a:xfrm>
                  <a:off x="9809430" y="4130477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r Verbinder 413"/>
                <p:cNvCxnSpPr/>
                <p:nvPr/>
              </p:nvCxnSpPr>
              <p:spPr>
                <a:xfrm flipV="1">
                  <a:off x="10065666" y="4121382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Gerader Verbinder 414"/>
                <p:cNvCxnSpPr/>
                <p:nvPr/>
              </p:nvCxnSpPr>
              <p:spPr>
                <a:xfrm>
                  <a:off x="10223969" y="405405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Gerader Verbinder 415"/>
                <p:cNvCxnSpPr/>
                <p:nvPr/>
              </p:nvCxnSpPr>
              <p:spPr>
                <a:xfrm flipH="1">
                  <a:off x="10171098" y="423692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Gerader Verbinder 416"/>
                <p:cNvCxnSpPr/>
                <p:nvPr/>
              </p:nvCxnSpPr>
              <p:spPr>
                <a:xfrm flipH="1">
                  <a:off x="9763433" y="4233648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Gerader Verbinder 417"/>
                <p:cNvCxnSpPr/>
                <p:nvPr/>
              </p:nvCxnSpPr>
              <p:spPr>
                <a:xfrm>
                  <a:off x="9957118" y="4306288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Gerader Verbinder 418"/>
                <p:cNvCxnSpPr/>
                <p:nvPr/>
              </p:nvCxnSpPr>
              <p:spPr>
                <a:xfrm flipH="1" flipV="1">
                  <a:off x="9941766" y="4258641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Gerader Verbinder 419"/>
                <p:cNvCxnSpPr>
                  <a:stCxn id="104" idx="3"/>
                </p:cNvCxnSpPr>
                <p:nvPr/>
              </p:nvCxnSpPr>
              <p:spPr>
                <a:xfrm flipH="1" flipV="1">
                  <a:off x="9801534" y="4093303"/>
                  <a:ext cx="139602" cy="189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Gerader Verbinder 430"/>
                <p:cNvCxnSpPr>
                  <a:endCxn id="105" idx="7"/>
                </p:cNvCxnSpPr>
                <p:nvPr/>
              </p:nvCxnSpPr>
              <p:spPr>
                <a:xfrm flipH="1">
                  <a:off x="9800112" y="3748867"/>
                  <a:ext cx="22008" cy="3093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Gerader Verbinder 432"/>
                <p:cNvCxnSpPr>
                  <a:endCxn id="104" idx="1"/>
                </p:cNvCxnSpPr>
                <p:nvPr/>
              </p:nvCxnSpPr>
              <p:spPr>
                <a:xfrm>
                  <a:off x="9811163" y="3764104"/>
                  <a:ext cx="129973" cy="2777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r Verbinder 435"/>
                <p:cNvCxnSpPr/>
                <p:nvPr/>
              </p:nvCxnSpPr>
              <p:spPr>
                <a:xfrm flipV="1">
                  <a:off x="10032480" y="4020112"/>
                  <a:ext cx="100296" cy="3645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Gerader Verbinder 436"/>
                <p:cNvCxnSpPr/>
                <p:nvPr/>
              </p:nvCxnSpPr>
              <p:spPr>
                <a:xfrm>
                  <a:off x="10100385" y="394693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Gerader Verbinder 439"/>
                <p:cNvCxnSpPr/>
                <p:nvPr/>
              </p:nvCxnSpPr>
              <p:spPr>
                <a:xfrm flipH="1" flipV="1">
                  <a:off x="10273696" y="36268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Gerader Verbinder 440"/>
                <p:cNvCxnSpPr>
                  <a:stCxn id="52" idx="7"/>
                  <a:endCxn id="106" idx="5"/>
                </p:cNvCxnSpPr>
                <p:nvPr/>
              </p:nvCxnSpPr>
              <p:spPr>
                <a:xfrm>
                  <a:off x="9971286" y="3590765"/>
                  <a:ext cx="322686" cy="5098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r Verbinder 441"/>
                <p:cNvCxnSpPr/>
                <p:nvPr/>
              </p:nvCxnSpPr>
              <p:spPr>
                <a:xfrm flipV="1">
                  <a:off x="10275182" y="3253240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Gerader Verbinder 442"/>
                <p:cNvCxnSpPr/>
                <p:nvPr/>
              </p:nvCxnSpPr>
              <p:spPr>
                <a:xfrm>
                  <a:off x="10114494" y="323289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Gerader Verbinder 443"/>
                <p:cNvCxnSpPr/>
                <p:nvPr/>
              </p:nvCxnSpPr>
              <p:spPr>
                <a:xfrm flipH="1">
                  <a:off x="10421756" y="3532214"/>
                  <a:ext cx="251325" cy="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Gerader Verbinder 444"/>
                <p:cNvCxnSpPr/>
                <p:nvPr/>
              </p:nvCxnSpPr>
              <p:spPr>
                <a:xfrm flipH="1" flipV="1">
                  <a:off x="10102869" y="3480016"/>
                  <a:ext cx="293618" cy="527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Gerader Verbinder 445"/>
                <p:cNvCxnSpPr/>
                <p:nvPr/>
              </p:nvCxnSpPr>
              <p:spPr>
                <a:xfrm>
                  <a:off x="10194039" y="363200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Gerader Verbinder 446"/>
                <p:cNvCxnSpPr/>
                <p:nvPr/>
              </p:nvCxnSpPr>
              <p:spPr>
                <a:xfrm flipH="1" flipV="1">
                  <a:off x="9987568" y="3303185"/>
                  <a:ext cx="224377" cy="504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Gerader Verbinder 447"/>
                <p:cNvCxnSpPr>
                  <a:stCxn id="108" idx="3"/>
                </p:cNvCxnSpPr>
                <p:nvPr/>
              </p:nvCxnSpPr>
              <p:spPr>
                <a:xfrm flipH="1">
                  <a:off x="9870516" y="3383748"/>
                  <a:ext cx="340580" cy="337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Gerader Verbinder 448"/>
                <p:cNvCxnSpPr/>
                <p:nvPr/>
              </p:nvCxnSpPr>
              <p:spPr>
                <a:xfrm>
                  <a:off x="9950671" y="3444977"/>
                  <a:ext cx="105644" cy="1014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Gerader Verbinder 449"/>
                <p:cNvCxnSpPr/>
                <p:nvPr/>
              </p:nvCxnSpPr>
              <p:spPr>
                <a:xfrm>
                  <a:off x="10407932" y="3296813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Gerader Verbinder 459"/>
                <p:cNvCxnSpPr/>
                <p:nvPr/>
              </p:nvCxnSpPr>
              <p:spPr>
                <a:xfrm flipH="1">
                  <a:off x="10301302" y="36985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Gerader Verbinder 460"/>
                <p:cNvCxnSpPr/>
                <p:nvPr/>
              </p:nvCxnSpPr>
              <p:spPr>
                <a:xfrm flipH="1" flipV="1">
                  <a:off x="10297869" y="36398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Gerader Verbinder 463"/>
                <p:cNvCxnSpPr/>
                <p:nvPr/>
              </p:nvCxnSpPr>
              <p:spPr>
                <a:xfrm flipH="1" flipV="1">
                  <a:off x="10510632" y="3535860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Gerader Verbinder 464"/>
                <p:cNvCxnSpPr/>
                <p:nvPr/>
              </p:nvCxnSpPr>
              <p:spPr>
                <a:xfrm flipH="1">
                  <a:off x="10538238" y="360758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Gerader Verbinder 465"/>
                <p:cNvCxnSpPr/>
                <p:nvPr/>
              </p:nvCxnSpPr>
              <p:spPr>
                <a:xfrm flipH="1">
                  <a:off x="10537261" y="3163240"/>
                  <a:ext cx="44147" cy="8382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 flipH="1" flipV="1">
                  <a:off x="10559334" y="3289696"/>
                  <a:ext cx="174475" cy="259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Gerader Verbinder 469"/>
                <p:cNvCxnSpPr/>
                <p:nvPr/>
              </p:nvCxnSpPr>
              <p:spPr>
                <a:xfrm flipH="1" flipV="1">
                  <a:off x="10426096" y="37792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Gerader Verbinder 470"/>
                <p:cNvCxnSpPr/>
                <p:nvPr/>
              </p:nvCxnSpPr>
              <p:spPr>
                <a:xfrm flipH="1">
                  <a:off x="10453702" y="38509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 flipH="1" flipV="1">
                  <a:off x="10450269" y="37922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 flipH="1" flipV="1">
                  <a:off x="8285832" y="4080251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8313438" y="4151971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Gerader Verbinder 474"/>
                <p:cNvCxnSpPr/>
                <p:nvPr/>
              </p:nvCxnSpPr>
              <p:spPr>
                <a:xfrm flipH="1" flipV="1">
                  <a:off x="8310005" y="4093256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Gerader Verbinder 485"/>
                <p:cNvCxnSpPr/>
                <p:nvPr/>
              </p:nvCxnSpPr>
              <p:spPr>
                <a:xfrm flipV="1">
                  <a:off x="7681523" y="172351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7853359" y="176461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 flipH="1" flipV="1">
                  <a:off x="7893238" y="187431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 flipV="1">
                  <a:off x="7737691" y="189359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Gerader Verbinder 489"/>
                <p:cNvCxnSpPr/>
                <p:nvPr/>
              </p:nvCxnSpPr>
              <p:spPr>
                <a:xfrm flipH="1" flipV="1">
                  <a:off x="7670514" y="18460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Gerader Verbinder 880"/>
                <p:cNvCxnSpPr/>
                <p:nvPr/>
              </p:nvCxnSpPr>
              <p:spPr>
                <a:xfrm>
                  <a:off x="5939833" y="3311900"/>
                  <a:ext cx="116467" cy="7607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Gerader Verbinder 881"/>
                <p:cNvCxnSpPr>
                  <a:stCxn id="28" idx="2"/>
                </p:cNvCxnSpPr>
                <p:nvPr/>
              </p:nvCxnSpPr>
              <p:spPr>
                <a:xfrm>
                  <a:off x="6059996" y="3379217"/>
                  <a:ext cx="4448" cy="1529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Gerader Verbinder 882"/>
                <p:cNvCxnSpPr/>
                <p:nvPr/>
              </p:nvCxnSpPr>
              <p:spPr>
                <a:xfrm flipH="1" flipV="1">
                  <a:off x="5965494" y="348431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Gerader Verbinder 883"/>
                <p:cNvCxnSpPr/>
                <p:nvPr/>
              </p:nvCxnSpPr>
              <p:spPr>
                <a:xfrm flipV="1">
                  <a:off x="5941615" y="3233509"/>
                  <a:ext cx="3061" cy="7708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Gerader Verbinder 884"/>
                <p:cNvCxnSpPr/>
                <p:nvPr/>
              </p:nvCxnSpPr>
              <p:spPr>
                <a:xfrm flipH="1">
                  <a:off x="5902752" y="3342004"/>
                  <a:ext cx="74021" cy="632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Gerader Verbinder 885"/>
                <p:cNvCxnSpPr/>
                <p:nvPr/>
              </p:nvCxnSpPr>
              <p:spPr>
                <a:xfrm>
                  <a:off x="6166604" y="339433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Gerader Verbinder 886"/>
                <p:cNvCxnSpPr>
                  <a:stCxn id="129" idx="1"/>
                </p:cNvCxnSpPr>
                <p:nvPr/>
              </p:nvCxnSpPr>
              <p:spPr>
                <a:xfrm flipH="1" flipV="1">
                  <a:off x="6205403" y="3441624"/>
                  <a:ext cx="275146" cy="3725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Gerader Verbinder 887"/>
                <p:cNvCxnSpPr/>
                <p:nvPr/>
              </p:nvCxnSpPr>
              <p:spPr>
                <a:xfrm flipV="1">
                  <a:off x="6349202" y="341188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Gerader Verbinder 888"/>
                <p:cNvCxnSpPr/>
                <p:nvPr/>
              </p:nvCxnSpPr>
              <p:spPr>
                <a:xfrm flipH="1" flipV="1">
                  <a:off x="6112288" y="31285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Gerader Verbinder 889"/>
                <p:cNvCxnSpPr/>
                <p:nvPr/>
              </p:nvCxnSpPr>
              <p:spPr>
                <a:xfrm>
                  <a:off x="6039113" y="32268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Gerader Verbinder 890"/>
                <p:cNvCxnSpPr/>
                <p:nvPr/>
              </p:nvCxnSpPr>
              <p:spPr>
                <a:xfrm flipH="1">
                  <a:off x="6104174" y="30831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Gerader Verbinder 896"/>
                <p:cNvCxnSpPr>
                  <a:stCxn id="129" idx="0"/>
                </p:cNvCxnSpPr>
                <p:nvPr/>
              </p:nvCxnSpPr>
              <p:spPr>
                <a:xfrm flipH="1" flipV="1">
                  <a:off x="6379332" y="3258546"/>
                  <a:ext cx="177593" cy="1886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Gerader Verbinder 898"/>
                <p:cNvCxnSpPr/>
                <p:nvPr/>
              </p:nvCxnSpPr>
              <p:spPr>
                <a:xfrm flipH="1" flipV="1">
                  <a:off x="6376399" y="302365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Gerader Verbinder 899"/>
                <p:cNvCxnSpPr/>
                <p:nvPr/>
              </p:nvCxnSpPr>
              <p:spPr>
                <a:xfrm>
                  <a:off x="6303224" y="312197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Gerader Verbinder 900"/>
                <p:cNvCxnSpPr/>
                <p:nvPr/>
              </p:nvCxnSpPr>
              <p:spPr>
                <a:xfrm flipH="1">
                  <a:off x="6368285" y="297832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Gerader Verbinder 901"/>
                <p:cNvCxnSpPr/>
                <p:nvPr/>
              </p:nvCxnSpPr>
              <p:spPr>
                <a:xfrm flipH="1">
                  <a:off x="6130745" y="3688882"/>
                  <a:ext cx="132593" cy="4775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Gerader Verbinder 902"/>
                <p:cNvCxnSpPr/>
                <p:nvPr/>
              </p:nvCxnSpPr>
              <p:spPr>
                <a:xfrm flipH="1" flipV="1">
                  <a:off x="6270795" y="3627430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Gerader Verbinder 903"/>
                <p:cNvCxnSpPr/>
                <p:nvPr/>
              </p:nvCxnSpPr>
              <p:spPr>
                <a:xfrm>
                  <a:off x="6194606" y="3857489"/>
                  <a:ext cx="140051" cy="49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Gerader Verbinder 904"/>
                <p:cNvCxnSpPr/>
                <p:nvPr/>
              </p:nvCxnSpPr>
              <p:spPr>
                <a:xfrm flipH="1">
                  <a:off x="6289287" y="3624941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Gerader Verbinder 905"/>
                <p:cNvCxnSpPr/>
                <p:nvPr/>
              </p:nvCxnSpPr>
              <p:spPr>
                <a:xfrm flipH="1" flipV="1">
                  <a:off x="6319179" y="370904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Gerader Verbinder 909"/>
                <p:cNvCxnSpPr/>
                <p:nvPr/>
              </p:nvCxnSpPr>
              <p:spPr>
                <a:xfrm>
                  <a:off x="6405239" y="419499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Gerader Verbinder 910"/>
                <p:cNvCxnSpPr/>
                <p:nvPr/>
              </p:nvCxnSpPr>
              <p:spPr>
                <a:xfrm flipH="1" flipV="1">
                  <a:off x="6453561" y="425181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Gerader Verbinder 911"/>
                <p:cNvCxnSpPr/>
                <p:nvPr/>
              </p:nvCxnSpPr>
              <p:spPr>
                <a:xfrm flipV="1">
                  <a:off x="6597361" y="422207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Gerader Verbinder 912"/>
                <p:cNvCxnSpPr/>
                <p:nvPr/>
              </p:nvCxnSpPr>
              <p:spPr>
                <a:xfrm>
                  <a:off x="6068178" y="4936797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Gerader Verbinder 913"/>
                <p:cNvCxnSpPr/>
                <p:nvPr/>
              </p:nvCxnSpPr>
              <p:spPr>
                <a:xfrm flipH="1" flipV="1">
                  <a:off x="6116500" y="4993614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Gerader Verbinder 914"/>
                <p:cNvCxnSpPr/>
                <p:nvPr/>
              </p:nvCxnSpPr>
              <p:spPr>
                <a:xfrm flipV="1">
                  <a:off x="6260300" y="496388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Gerader Verbinder 919"/>
                <p:cNvCxnSpPr/>
                <p:nvPr/>
              </p:nvCxnSpPr>
              <p:spPr>
                <a:xfrm flipH="1" flipV="1">
                  <a:off x="5320077" y="34916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Gerader Verbinder 920"/>
                <p:cNvCxnSpPr/>
                <p:nvPr/>
              </p:nvCxnSpPr>
              <p:spPr>
                <a:xfrm flipV="1">
                  <a:off x="5463877" y="34619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Gerader Verbinder 921"/>
                <p:cNvCxnSpPr/>
                <p:nvPr/>
              </p:nvCxnSpPr>
              <p:spPr>
                <a:xfrm>
                  <a:off x="6548565" y="366096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Gerader Verbinder 922"/>
                <p:cNvCxnSpPr/>
                <p:nvPr/>
              </p:nvCxnSpPr>
              <p:spPr>
                <a:xfrm flipH="1" flipV="1">
                  <a:off x="6596887" y="371778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Gerader Verbinder 923"/>
                <p:cNvCxnSpPr/>
                <p:nvPr/>
              </p:nvCxnSpPr>
              <p:spPr>
                <a:xfrm flipV="1">
                  <a:off x="6740687" y="368804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Gerader Verbinder 924"/>
                <p:cNvCxnSpPr/>
                <p:nvPr/>
              </p:nvCxnSpPr>
              <p:spPr>
                <a:xfrm>
                  <a:off x="6362825" y="570597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Gerader Verbinder 925"/>
                <p:cNvCxnSpPr/>
                <p:nvPr/>
              </p:nvCxnSpPr>
              <p:spPr>
                <a:xfrm flipH="1" flipV="1">
                  <a:off x="6411147" y="57627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Gerader Verbinder 926"/>
                <p:cNvCxnSpPr/>
                <p:nvPr/>
              </p:nvCxnSpPr>
              <p:spPr>
                <a:xfrm flipV="1">
                  <a:off x="6554947" y="57330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Gerader Verbinder 927"/>
                <p:cNvCxnSpPr/>
                <p:nvPr/>
              </p:nvCxnSpPr>
              <p:spPr>
                <a:xfrm>
                  <a:off x="5551713" y="489236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Gerader Verbinder 928"/>
                <p:cNvCxnSpPr/>
                <p:nvPr/>
              </p:nvCxnSpPr>
              <p:spPr>
                <a:xfrm flipH="1" flipV="1">
                  <a:off x="5600035" y="4949179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Gerader Verbinder 929"/>
                <p:cNvCxnSpPr>
                  <a:endCxn id="47" idx="3"/>
                </p:cNvCxnSpPr>
                <p:nvPr/>
              </p:nvCxnSpPr>
              <p:spPr>
                <a:xfrm flipV="1">
                  <a:off x="5743835" y="4853629"/>
                  <a:ext cx="40838" cy="112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Gerader Verbinder 931"/>
                <p:cNvCxnSpPr/>
                <p:nvPr/>
              </p:nvCxnSpPr>
              <p:spPr>
                <a:xfrm>
                  <a:off x="6388743" y="5297711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Gerader Verbinder 932"/>
                <p:cNvCxnSpPr/>
                <p:nvPr/>
              </p:nvCxnSpPr>
              <p:spPr>
                <a:xfrm flipH="1" flipV="1">
                  <a:off x="6437065" y="535452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Gerader Verbinder 933"/>
                <p:cNvCxnSpPr/>
                <p:nvPr/>
              </p:nvCxnSpPr>
              <p:spPr>
                <a:xfrm flipV="1">
                  <a:off x="6580865" y="532479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Gerader Verbinder 936"/>
                <p:cNvCxnSpPr/>
                <p:nvPr/>
              </p:nvCxnSpPr>
              <p:spPr>
                <a:xfrm flipH="1" flipV="1">
                  <a:off x="6740862" y="503164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Gerader Verbinder 937"/>
                <p:cNvCxnSpPr/>
                <p:nvPr/>
              </p:nvCxnSpPr>
              <p:spPr>
                <a:xfrm>
                  <a:off x="6667687" y="512996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Gerader Verbinder 938"/>
                <p:cNvCxnSpPr/>
                <p:nvPr/>
              </p:nvCxnSpPr>
              <p:spPr>
                <a:xfrm flipH="1">
                  <a:off x="6732748" y="498631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Gerader Verbinder 939"/>
                <p:cNvCxnSpPr/>
                <p:nvPr/>
              </p:nvCxnSpPr>
              <p:spPr>
                <a:xfrm flipH="1" flipV="1">
                  <a:off x="6164357" y="514240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6039459" y="5256205"/>
                  <a:ext cx="130408" cy="180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>
                  <a:stCxn id="33" idx="1"/>
                </p:cNvCxnSpPr>
                <p:nvPr/>
              </p:nvCxnSpPr>
              <p:spPr>
                <a:xfrm flipH="1" flipV="1">
                  <a:off x="6156244" y="5201627"/>
                  <a:ext cx="136066" cy="704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Gerader Verbinder 944"/>
                <p:cNvCxnSpPr/>
                <p:nvPr/>
              </p:nvCxnSpPr>
              <p:spPr>
                <a:xfrm flipH="1" flipV="1">
                  <a:off x="6653693" y="55096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6580518" y="56079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 flipH="1">
                  <a:off x="6645579" y="54642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>
                  <a:stCxn id="31" idx="7"/>
                </p:cNvCxnSpPr>
                <p:nvPr/>
              </p:nvCxnSpPr>
              <p:spPr>
                <a:xfrm flipV="1">
                  <a:off x="6369318" y="5512390"/>
                  <a:ext cx="54534" cy="1199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Gerader Verbinder 949"/>
                <p:cNvCxnSpPr>
                  <a:stCxn id="32" idx="1"/>
                </p:cNvCxnSpPr>
                <p:nvPr/>
              </p:nvCxnSpPr>
              <p:spPr>
                <a:xfrm flipH="1" flipV="1">
                  <a:off x="6428169" y="5521738"/>
                  <a:ext cx="117581" cy="708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Gerader Verbinder 952"/>
                <p:cNvCxnSpPr>
                  <a:stCxn id="31" idx="2"/>
                </p:cNvCxnSpPr>
                <p:nvPr/>
              </p:nvCxnSpPr>
              <p:spPr>
                <a:xfrm flipH="1">
                  <a:off x="6129317" y="5667541"/>
                  <a:ext cx="147807" cy="25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Gerader Verbinder 954"/>
                <p:cNvCxnSpPr>
                  <a:stCxn id="101" idx="7"/>
                </p:cNvCxnSpPr>
                <p:nvPr/>
              </p:nvCxnSpPr>
              <p:spPr>
                <a:xfrm flipV="1">
                  <a:off x="5526424" y="4371303"/>
                  <a:ext cx="110770" cy="4214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>
                  <a:off x="5581253" y="457278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 flipH="1" flipV="1">
                  <a:off x="5621132" y="468249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H="1" flipV="1">
                  <a:off x="5538744" y="44118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Gerader Verbinder 958"/>
                <p:cNvCxnSpPr/>
                <p:nvPr/>
              </p:nvCxnSpPr>
              <p:spPr>
                <a:xfrm flipH="1" flipV="1">
                  <a:off x="5498680" y="454243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Gerader Verbinder 982"/>
                <p:cNvCxnSpPr/>
                <p:nvPr/>
              </p:nvCxnSpPr>
              <p:spPr>
                <a:xfrm flipH="1">
                  <a:off x="5293478" y="323326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Gerader Verbinder 983"/>
                <p:cNvCxnSpPr>
                  <a:endCxn id="92" idx="7"/>
                </p:cNvCxnSpPr>
                <p:nvPr/>
              </p:nvCxnSpPr>
              <p:spPr>
                <a:xfrm flipH="1">
                  <a:off x="5288094" y="3292163"/>
                  <a:ext cx="41564" cy="8926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Gerader Verbinder 991"/>
                <p:cNvCxnSpPr/>
                <p:nvPr/>
              </p:nvCxnSpPr>
              <p:spPr>
                <a:xfrm flipH="1">
                  <a:off x="6756168" y="2379962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Gerader Verbinder 992"/>
                <p:cNvCxnSpPr/>
                <p:nvPr/>
              </p:nvCxnSpPr>
              <p:spPr>
                <a:xfrm flipH="1" flipV="1">
                  <a:off x="6718255" y="2168874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Gerader Verbinder 993"/>
                <p:cNvCxnSpPr/>
                <p:nvPr/>
              </p:nvCxnSpPr>
              <p:spPr>
                <a:xfrm>
                  <a:off x="6668272" y="23883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Gerader Verbinder 994"/>
                <p:cNvCxnSpPr/>
                <p:nvPr/>
              </p:nvCxnSpPr>
              <p:spPr>
                <a:xfrm flipH="1">
                  <a:off x="6736747" y="2166385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Gerader Verbinder 995"/>
                <p:cNvCxnSpPr/>
                <p:nvPr/>
              </p:nvCxnSpPr>
              <p:spPr>
                <a:xfrm flipH="1" flipV="1">
                  <a:off x="6766639" y="225048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Gerader Verbinder 996"/>
                <p:cNvCxnSpPr/>
                <p:nvPr/>
              </p:nvCxnSpPr>
              <p:spPr>
                <a:xfrm flipH="1" flipV="1">
                  <a:off x="7131703" y="1943103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Gerader Verbinder 997"/>
                <p:cNvCxnSpPr/>
                <p:nvPr/>
              </p:nvCxnSpPr>
              <p:spPr>
                <a:xfrm>
                  <a:off x="7058528" y="2041424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Gerader Verbinder 998"/>
                <p:cNvCxnSpPr/>
                <p:nvPr/>
              </p:nvCxnSpPr>
              <p:spPr>
                <a:xfrm flipH="1">
                  <a:off x="7123589" y="1897765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Gerader Verbinder 1002"/>
                <p:cNvCxnSpPr/>
                <p:nvPr/>
              </p:nvCxnSpPr>
              <p:spPr>
                <a:xfrm flipH="1" flipV="1">
                  <a:off x="8252676" y="379400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Gerader Verbinder 1003"/>
                <p:cNvCxnSpPr/>
                <p:nvPr/>
              </p:nvCxnSpPr>
              <p:spPr>
                <a:xfrm>
                  <a:off x="8179501" y="389232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Gerader Verbinder 1004"/>
                <p:cNvCxnSpPr/>
                <p:nvPr/>
              </p:nvCxnSpPr>
              <p:spPr>
                <a:xfrm flipH="1">
                  <a:off x="8244562" y="374866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Gerader Verbinder 1005"/>
                <p:cNvCxnSpPr/>
                <p:nvPr/>
              </p:nvCxnSpPr>
              <p:spPr>
                <a:xfrm>
                  <a:off x="7608348" y="3645307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Gerader Verbinder 1006"/>
                <p:cNvCxnSpPr/>
                <p:nvPr/>
              </p:nvCxnSpPr>
              <p:spPr>
                <a:xfrm flipH="1">
                  <a:off x="7767674" y="364163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Gerader Verbinder 1007"/>
                <p:cNvCxnSpPr/>
                <p:nvPr/>
              </p:nvCxnSpPr>
              <p:spPr>
                <a:xfrm flipH="1" flipV="1">
                  <a:off x="7797566" y="3725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Gerader Verbinder 1008"/>
                <p:cNvCxnSpPr/>
                <p:nvPr/>
              </p:nvCxnSpPr>
              <p:spPr>
                <a:xfrm flipH="1">
                  <a:off x="7543920" y="3825076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Gerader Verbinder 1009"/>
                <p:cNvCxnSpPr/>
                <p:nvPr/>
              </p:nvCxnSpPr>
              <p:spPr>
                <a:xfrm flipH="1" flipV="1">
                  <a:off x="7590721" y="372316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Gerader Verbinder 1010"/>
                <p:cNvCxnSpPr/>
                <p:nvPr/>
              </p:nvCxnSpPr>
              <p:spPr>
                <a:xfrm flipH="1" flipV="1">
                  <a:off x="7613092" y="389255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Gerader Verbinder 1017"/>
                <p:cNvCxnSpPr>
                  <a:endCxn id="1128" idx="1"/>
                </p:cNvCxnSpPr>
                <p:nvPr/>
              </p:nvCxnSpPr>
              <p:spPr>
                <a:xfrm>
                  <a:off x="6617811" y="1762643"/>
                  <a:ext cx="470762" cy="4018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Gerader Verbinder 1018"/>
                <p:cNvCxnSpPr/>
                <p:nvPr/>
              </p:nvCxnSpPr>
              <p:spPr>
                <a:xfrm flipH="1">
                  <a:off x="6777137" y="1758969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Gerader Verbinder 1019"/>
                <p:cNvCxnSpPr/>
                <p:nvPr/>
              </p:nvCxnSpPr>
              <p:spPr>
                <a:xfrm flipH="1" flipV="1">
                  <a:off x="6807029" y="184307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Gerader Verbinder 1020"/>
                <p:cNvCxnSpPr/>
                <p:nvPr/>
              </p:nvCxnSpPr>
              <p:spPr>
                <a:xfrm flipH="1">
                  <a:off x="6553383" y="1942412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Gerader Verbinder 1021"/>
                <p:cNvCxnSpPr/>
                <p:nvPr/>
              </p:nvCxnSpPr>
              <p:spPr>
                <a:xfrm flipH="1" flipV="1">
                  <a:off x="6600184" y="184050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3" name="Gerader Verbinder 1022"/>
                <p:cNvCxnSpPr/>
                <p:nvPr/>
              </p:nvCxnSpPr>
              <p:spPr>
                <a:xfrm flipH="1" flipV="1">
                  <a:off x="6622555" y="200989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Gerader Verbinder 1025"/>
                <p:cNvCxnSpPr/>
                <p:nvPr/>
              </p:nvCxnSpPr>
              <p:spPr>
                <a:xfrm>
                  <a:off x="6874728" y="542381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Gerader Verbinder 1026"/>
                <p:cNvCxnSpPr/>
                <p:nvPr/>
              </p:nvCxnSpPr>
              <p:spPr>
                <a:xfrm>
                  <a:off x="6884576" y="543284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Gerader Verbinder 1027"/>
                <p:cNvCxnSpPr/>
                <p:nvPr/>
              </p:nvCxnSpPr>
              <p:spPr>
                <a:xfrm flipV="1">
                  <a:off x="7140812" y="542374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Gerader Verbinder 1028"/>
                <p:cNvCxnSpPr/>
                <p:nvPr/>
              </p:nvCxnSpPr>
              <p:spPr>
                <a:xfrm>
                  <a:off x="7299115" y="535642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Gerader Verbinder 1029"/>
                <p:cNvCxnSpPr/>
                <p:nvPr/>
              </p:nvCxnSpPr>
              <p:spPr>
                <a:xfrm flipH="1">
                  <a:off x="7246244" y="553928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Gerader Verbinder 1030"/>
                <p:cNvCxnSpPr/>
                <p:nvPr/>
              </p:nvCxnSpPr>
              <p:spPr>
                <a:xfrm flipH="1">
                  <a:off x="6947572" y="5536014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Gerader Verbinder 1031"/>
                <p:cNvCxnSpPr/>
                <p:nvPr/>
              </p:nvCxnSpPr>
              <p:spPr>
                <a:xfrm>
                  <a:off x="7032264" y="560865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Gerader Verbinder 1032"/>
                <p:cNvCxnSpPr/>
                <p:nvPr/>
              </p:nvCxnSpPr>
              <p:spPr>
                <a:xfrm flipH="1" flipV="1">
                  <a:off x="7016912" y="556100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Gerader Verbinder 1033"/>
                <p:cNvCxnSpPr/>
                <p:nvPr/>
              </p:nvCxnSpPr>
              <p:spPr>
                <a:xfrm>
                  <a:off x="7908390" y="3114816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Gerader Verbinder 1034"/>
                <p:cNvCxnSpPr/>
                <p:nvPr/>
              </p:nvCxnSpPr>
              <p:spPr>
                <a:xfrm>
                  <a:off x="7918238" y="3123849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Gerader Verbinder 1035"/>
                <p:cNvCxnSpPr/>
                <p:nvPr/>
              </p:nvCxnSpPr>
              <p:spPr>
                <a:xfrm flipV="1">
                  <a:off x="8174474" y="311475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Gerader Verbinder 1036"/>
                <p:cNvCxnSpPr/>
                <p:nvPr/>
              </p:nvCxnSpPr>
              <p:spPr>
                <a:xfrm>
                  <a:off x="8332777" y="304742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Gerader Verbinder 1037"/>
                <p:cNvCxnSpPr/>
                <p:nvPr/>
              </p:nvCxnSpPr>
              <p:spPr>
                <a:xfrm flipH="1">
                  <a:off x="8279906" y="3230292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Gerader Verbinder 1038"/>
                <p:cNvCxnSpPr/>
                <p:nvPr/>
              </p:nvCxnSpPr>
              <p:spPr>
                <a:xfrm flipH="1">
                  <a:off x="7981234" y="3227020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Gerader Verbinder 1039"/>
                <p:cNvCxnSpPr/>
                <p:nvPr/>
              </p:nvCxnSpPr>
              <p:spPr>
                <a:xfrm>
                  <a:off x="8065926" y="329966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Gerader Verbinder 1040"/>
                <p:cNvCxnSpPr/>
                <p:nvPr/>
              </p:nvCxnSpPr>
              <p:spPr>
                <a:xfrm flipH="1" flipV="1">
                  <a:off x="8050574" y="3252013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Gerader Verbinder 1045"/>
                <p:cNvCxnSpPr/>
                <p:nvPr/>
              </p:nvCxnSpPr>
              <p:spPr>
                <a:xfrm flipV="1">
                  <a:off x="6800387" y="448490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Gerader Verbinder 1046"/>
                <p:cNvCxnSpPr/>
                <p:nvPr/>
              </p:nvCxnSpPr>
              <p:spPr>
                <a:xfrm>
                  <a:off x="6972223" y="452599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Gerader Verbinder 1047"/>
                <p:cNvCxnSpPr/>
                <p:nvPr/>
              </p:nvCxnSpPr>
              <p:spPr>
                <a:xfrm flipH="1" flipV="1">
                  <a:off x="7012102" y="463570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Gerader Verbinder 1048"/>
                <p:cNvCxnSpPr/>
                <p:nvPr/>
              </p:nvCxnSpPr>
              <p:spPr>
                <a:xfrm flipH="1" flipV="1">
                  <a:off x="6856555" y="46549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Gerader Verbinder 1049"/>
                <p:cNvCxnSpPr/>
                <p:nvPr/>
              </p:nvCxnSpPr>
              <p:spPr>
                <a:xfrm flipH="1" flipV="1">
                  <a:off x="6789378" y="460739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Gerader Verbinder 1050"/>
                <p:cNvCxnSpPr/>
                <p:nvPr/>
              </p:nvCxnSpPr>
              <p:spPr>
                <a:xfrm flipV="1">
                  <a:off x="7356140" y="453806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Gerader Verbinder 1051"/>
                <p:cNvCxnSpPr/>
                <p:nvPr/>
              </p:nvCxnSpPr>
              <p:spPr>
                <a:xfrm>
                  <a:off x="7527976" y="457915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Gerader Verbinder 1052"/>
                <p:cNvCxnSpPr/>
                <p:nvPr/>
              </p:nvCxnSpPr>
              <p:spPr>
                <a:xfrm flipH="1" flipV="1">
                  <a:off x="7567855" y="468886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Gerader Verbinder 1053"/>
                <p:cNvCxnSpPr/>
                <p:nvPr/>
              </p:nvCxnSpPr>
              <p:spPr>
                <a:xfrm flipH="1" flipV="1">
                  <a:off x="7412308" y="470813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Gerader Verbinder 1054"/>
                <p:cNvCxnSpPr/>
                <p:nvPr/>
              </p:nvCxnSpPr>
              <p:spPr>
                <a:xfrm flipH="1" flipV="1">
                  <a:off x="7345131" y="466055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Gerader Verbinder 1055"/>
                <p:cNvCxnSpPr/>
                <p:nvPr/>
              </p:nvCxnSpPr>
              <p:spPr>
                <a:xfrm flipV="1">
                  <a:off x="9391228" y="384670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Gerader Verbinder 1056"/>
                <p:cNvCxnSpPr/>
                <p:nvPr/>
              </p:nvCxnSpPr>
              <p:spPr>
                <a:xfrm>
                  <a:off x="9563064" y="388779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Gerader Verbinder 1057"/>
                <p:cNvCxnSpPr/>
                <p:nvPr/>
              </p:nvCxnSpPr>
              <p:spPr>
                <a:xfrm flipH="1" flipV="1">
                  <a:off x="9602943" y="399750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Gerader Verbinder 1058"/>
                <p:cNvCxnSpPr/>
                <p:nvPr/>
              </p:nvCxnSpPr>
              <p:spPr>
                <a:xfrm flipH="1" flipV="1">
                  <a:off x="9447396" y="401677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Gerader Verbinder 1059"/>
                <p:cNvCxnSpPr/>
                <p:nvPr/>
              </p:nvCxnSpPr>
              <p:spPr>
                <a:xfrm flipH="1" flipV="1">
                  <a:off x="9380219" y="396920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Gerader Verbinder 1069"/>
                <p:cNvCxnSpPr/>
                <p:nvPr/>
              </p:nvCxnSpPr>
              <p:spPr>
                <a:xfrm flipH="1">
                  <a:off x="7808265" y="2339621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Gerader Verbinder 1070"/>
                <p:cNvCxnSpPr/>
                <p:nvPr/>
              </p:nvCxnSpPr>
              <p:spPr>
                <a:xfrm>
                  <a:off x="8034988" y="2281226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Gerader Verbinder 1071"/>
                <p:cNvCxnSpPr/>
                <p:nvPr/>
              </p:nvCxnSpPr>
              <p:spPr>
                <a:xfrm flipH="1">
                  <a:off x="8046114" y="2444516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Gerader Verbinder 1072"/>
                <p:cNvCxnSpPr/>
                <p:nvPr/>
              </p:nvCxnSpPr>
              <p:spPr>
                <a:xfrm flipH="1" flipV="1">
                  <a:off x="7770352" y="2128533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Gerader Verbinder 1073"/>
                <p:cNvCxnSpPr/>
                <p:nvPr/>
              </p:nvCxnSpPr>
              <p:spPr>
                <a:xfrm>
                  <a:off x="7720369" y="23480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Gerader Verbinder 1074"/>
                <p:cNvCxnSpPr/>
                <p:nvPr/>
              </p:nvCxnSpPr>
              <p:spPr>
                <a:xfrm flipH="1">
                  <a:off x="7788844" y="212604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Gerader Verbinder 1075"/>
                <p:cNvCxnSpPr/>
                <p:nvPr/>
              </p:nvCxnSpPr>
              <p:spPr>
                <a:xfrm flipH="1" flipV="1">
                  <a:off x="7818736" y="22101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Gerader Verbinder 1076"/>
                <p:cNvCxnSpPr/>
                <p:nvPr/>
              </p:nvCxnSpPr>
              <p:spPr>
                <a:xfrm flipH="1">
                  <a:off x="7214147" y="4069320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Gerader Verbinder 1077"/>
                <p:cNvCxnSpPr>
                  <a:endCxn id="97" idx="1"/>
                </p:cNvCxnSpPr>
                <p:nvPr/>
              </p:nvCxnSpPr>
              <p:spPr>
                <a:xfrm>
                  <a:off x="7189265" y="2174206"/>
                  <a:ext cx="157447" cy="1093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Gerader Verbinder 1078"/>
                <p:cNvCxnSpPr/>
                <p:nvPr/>
              </p:nvCxnSpPr>
              <p:spPr>
                <a:xfrm>
                  <a:off x="7491347" y="4092567"/>
                  <a:ext cx="43723" cy="1410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Gerader Verbinder 1079"/>
                <p:cNvCxnSpPr/>
                <p:nvPr/>
              </p:nvCxnSpPr>
              <p:spPr>
                <a:xfrm flipH="1" flipV="1">
                  <a:off x="7176234" y="3858232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Gerader Verbinder 1080"/>
                <p:cNvCxnSpPr/>
                <p:nvPr/>
              </p:nvCxnSpPr>
              <p:spPr>
                <a:xfrm>
                  <a:off x="7126251" y="4077740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Gerader Verbinder 1081"/>
                <p:cNvCxnSpPr/>
                <p:nvPr/>
              </p:nvCxnSpPr>
              <p:spPr>
                <a:xfrm flipH="1">
                  <a:off x="7194726" y="385574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Gerader Verbinder 1082"/>
                <p:cNvCxnSpPr/>
                <p:nvPr/>
              </p:nvCxnSpPr>
              <p:spPr>
                <a:xfrm flipH="1" flipV="1">
                  <a:off x="7224618" y="39398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Gerader Verbinder 1086"/>
                <p:cNvCxnSpPr>
                  <a:stCxn id="94" idx="3"/>
                </p:cNvCxnSpPr>
                <p:nvPr/>
              </p:nvCxnSpPr>
              <p:spPr>
                <a:xfrm flipH="1">
                  <a:off x="7388827" y="2107151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Gerader Verbinder 1088"/>
                <p:cNvCxnSpPr>
                  <a:stCxn id="96" idx="3"/>
                  <a:endCxn id="94" idx="6"/>
                </p:cNvCxnSpPr>
                <p:nvPr/>
              </p:nvCxnSpPr>
              <p:spPr>
                <a:xfrm flipH="1">
                  <a:off x="7542808" y="2023951"/>
                  <a:ext cx="95578" cy="5477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Gerader Verbinder 1091"/>
                <p:cNvCxnSpPr/>
                <p:nvPr/>
              </p:nvCxnSpPr>
              <p:spPr>
                <a:xfrm flipH="1">
                  <a:off x="7531100" y="2350226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Gerader Verbinder 1092"/>
                <p:cNvCxnSpPr/>
                <p:nvPr/>
              </p:nvCxnSpPr>
              <p:spPr>
                <a:xfrm flipH="1" flipV="1">
                  <a:off x="9147226" y="3642148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Gerader Verbinder 1093"/>
                <p:cNvCxnSpPr/>
                <p:nvPr/>
              </p:nvCxnSpPr>
              <p:spPr>
                <a:xfrm flipV="1">
                  <a:off x="9051423" y="3698389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Gerader Verbinder 1094"/>
                <p:cNvCxnSpPr/>
                <p:nvPr/>
              </p:nvCxnSpPr>
              <p:spPr>
                <a:xfrm flipH="1" flipV="1">
                  <a:off x="9121998" y="3550828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Gerader Verbinder 1095"/>
                <p:cNvCxnSpPr/>
                <p:nvPr/>
              </p:nvCxnSpPr>
              <p:spPr>
                <a:xfrm flipH="1" flipV="1">
                  <a:off x="9316418" y="359138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Gerader Verbinder 1096"/>
                <p:cNvCxnSpPr/>
                <p:nvPr/>
              </p:nvCxnSpPr>
              <p:spPr>
                <a:xfrm flipH="1">
                  <a:off x="9145012" y="3661244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uppieren 3"/>
          <p:cNvGrpSpPr/>
          <p:nvPr/>
        </p:nvGrpSpPr>
        <p:grpSpPr>
          <a:xfrm>
            <a:off x="688280" y="1140878"/>
            <a:ext cx="9750493" cy="4878294"/>
            <a:chOff x="688280" y="1140878"/>
            <a:chExt cx="9750493" cy="4878294"/>
          </a:xfrm>
        </p:grpSpPr>
        <p:sp>
          <p:nvSpPr>
            <p:cNvPr id="6" name="Ellipse 5"/>
            <p:cNvSpPr/>
            <p:nvPr/>
          </p:nvSpPr>
          <p:spPr>
            <a:xfrm>
              <a:off x="4787095" y="365352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273551" y="39832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177975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538015" y="34664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03476" y="545151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927648" y="568692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287688" y="578649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690840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511328" y="45727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575720" y="43013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935760" y="44009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079776" y="466158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521791" y="3447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059996" y="33294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6276020" y="319919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6133108" y="535710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277124" y="561775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6536432" y="558085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6276492" y="525753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969000" y="557046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801941" y="59387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937424" y="585838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757553" y="566440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486347" y="2806885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5695048" y="4331254"/>
              <a:ext cx="612000" cy="61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9609666" y="3532775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7464742" y="2539816"/>
              <a:ext cx="647482" cy="599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195900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123892" y="314096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7479184" y="203853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7623200" y="229918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7622568" y="193896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7315076" y="22518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7839398" y="206386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6896472" y="23488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7103629" y="213285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342036" y="476114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166208" y="499655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526248" y="509612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9925318" y="402728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45806" y="404646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0239666" y="357313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0375149" y="349274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0195278" y="329876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890815" y="393308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250855" y="403264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52184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100292" y="1163571"/>
              <a:ext cx="523596" cy="517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803400" y="19470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623888" y="19662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8280" y="169483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911424" y="162880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1097648" y="2806885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1938570" y="114087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298610" y="12404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2889708" y="15011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2521791" y="121882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678664" y="1676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2038704" y="177580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>
              <a:off x="1288365" y="2311337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>
              <a:off x="1919536" y="21328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/>
          </p:nvSpPr>
          <p:spPr>
            <a:xfrm>
              <a:off x="2193061" y="24107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553101" y="25103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631504" y="289738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6448913" y="344724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031641" y="4226535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6664937" y="525753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2072345" y="4270530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615951" y="540855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2786222" y="513001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1631504" y="485863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2210654" y="495819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2354670" y="521885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2315580" y="394167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1931759" y="396085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1500207" y="404968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4887338" y="54017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4720357" y="541455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4276274" y="55097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35475" y="1007800"/>
            <a:ext cx="3404569" cy="2156599"/>
            <a:chOff x="3661063" y="286726"/>
            <a:chExt cx="3404569" cy="2156599"/>
          </a:xfrm>
        </p:grpSpPr>
        <p:sp>
          <p:nvSpPr>
            <p:cNvPr id="694" name="Ellipse 693"/>
            <p:cNvSpPr/>
            <p:nvPr/>
          </p:nvSpPr>
          <p:spPr>
            <a:xfrm>
              <a:off x="5211233" y="21133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5" name="Ellipse 694"/>
            <p:cNvSpPr/>
            <p:nvPr/>
          </p:nvSpPr>
          <p:spPr>
            <a:xfrm>
              <a:off x="4326250" y="237132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2" name="Ellipse 701"/>
            <p:cNvSpPr/>
            <p:nvPr/>
          </p:nvSpPr>
          <p:spPr>
            <a:xfrm>
              <a:off x="4913491" y="40256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4" name="Ellipse 703"/>
            <p:cNvSpPr/>
            <p:nvPr/>
          </p:nvSpPr>
          <p:spPr>
            <a:xfrm>
              <a:off x="5951027" y="86962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7" name="Ellipse 706"/>
            <p:cNvSpPr/>
            <p:nvPr/>
          </p:nvSpPr>
          <p:spPr>
            <a:xfrm>
              <a:off x="5212278" y="99355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8" name="Ellipse 707"/>
            <p:cNvSpPr/>
            <p:nvPr/>
          </p:nvSpPr>
          <p:spPr>
            <a:xfrm>
              <a:off x="5754931" y="203522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12" name="Ellipse 711"/>
            <p:cNvSpPr/>
            <p:nvPr/>
          </p:nvSpPr>
          <p:spPr>
            <a:xfrm>
              <a:off x="3727251" y="125720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19" name="Ellipse 718"/>
            <p:cNvSpPr/>
            <p:nvPr/>
          </p:nvSpPr>
          <p:spPr>
            <a:xfrm>
              <a:off x="4846607" y="91222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0" name="Ellipse 719"/>
            <p:cNvSpPr/>
            <p:nvPr/>
          </p:nvSpPr>
          <p:spPr>
            <a:xfrm>
              <a:off x="3661063" y="78007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1" name="Ellipse 720"/>
            <p:cNvSpPr/>
            <p:nvPr/>
          </p:nvSpPr>
          <p:spPr>
            <a:xfrm>
              <a:off x="4139880" y="35207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2" name="Ellipse 721"/>
            <p:cNvSpPr/>
            <p:nvPr/>
          </p:nvSpPr>
          <p:spPr>
            <a:xfrm>
              <a:off x="5133718" y="51700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4" name="Ellipse 723"/>
            <p:cNvSpPr/>
            <p:nvPr/>
          </p:nvSpPr>
          <p:spPr>
            <a:xfrm>
              <a:off x="4841491" y="14097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1" name="Ellipse 730"/>
            <p:cNvSpPr/>
            <p:nvPr/>
          </p:nvSpPr>
          <p:spPr>
            <a:xfrm>
              <a:off x="5680258" y="28672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2" name="Ellipse 731"/>
            <p:cNvSpPr/>
            <p:nvPr/>
          </p:nvSpPr>
          <p:spPr>
            <a:xfrm>
              <a:off x="6786012" y="8752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3" name="Ellipse 732"/>
            <p:cNvSpPr/>
            <p:nvPr/>
          </p:nvSpPr>
          <p:spPr>
            <a:xfrm>
              <a:off x="4546956" y="139957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4" name="Ellipse 733"/>
            <p:cNvSpPr/>
            <p:nvPr/>
          </p:nvSpPr>
          <p:spPr>
            <a:xfrm>
              <a:off x="6993632" y="7178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37" name="Gruppieren 736"/>
          <p:cNvGrpSpPr/>
          <p:nvPr/>
        </p:nvGrpSpPr>
        <p:grpSpPr>
          <a:xfrm>
            <a:off x="8022098" y="3197932"/>
            <a:ext cx="2762349" cy="1262189"/>
            <a:chOff x="3998483" y="321314"/>
            <a:chExt cx="2762349" cy="1262189"/>
          </a:xfrm>
        </p:grpSpPr>
        <p:sp>
          <p:nvSpPr>
            <p:cNvPr id="738" name="Ellipse 737"/>
            <p:cNvSpPr/>
            <p:nvPr/>
          </p:nvSpPr>
          <p:spPr>
            <a:xfrm>
              <a:off x="6147733" y="8219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0" name="Ellipse 739"/>
            <p:cNvSpPr/>
            <p:nvPr/>
          </p:nvSpPr>
          <p:spPr>
            <a:xfrm>
              <a:off x="6474745" y="7862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2" name="Ellipse 741"/>
            <p:cNvSpPr/>
            <p:nvPr/>
          </p:nvSpPr>
          <p:spPr>
            <a:xfrm>
              <a:off x="5262470" y="66850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3" name="Ellipse 742"/>
            <p:cNvSpPr/>
            <p:nvPr/>
          </p:nvSpPr>
          <p:spPr>
            <a:xfrm>
              <a:off x="4416098" y="37274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0" name="Ellipse 759"/>
            <p:cNvSpPr/>
            <p:nvPr/>
          </p:nvSpPr>
          <p:spPr>
            <a:xfrm>
              <a:off x="6296439" y="13654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2" name="Ellipse 761"/>
            <p:cNvSpPr/>
            <p:nvPr/>
          </p:nvSpPr>
          <p:spPr>
            <a:xfrm>
              <a:off x="5897503" y="15115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4" name="Ellipse 763"/>
            <p:cNvSpPr/>
            <p:nvPr/>
          </p:nvSpPr>
          <p:spPr>
            <a:xfrm>
              <a:off x="6636716" y="62979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5" name="Ellipse 764"/>
            <p:cNvSpPr/>
            <p:nvPr/>
          </p:nvSpPr>
          <p:spPr>
            <a:xfrm>
              <a:off x="3998483" y="32131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7" name="Ellipse 766"/>
            <p:cNvSpPr/>
            <p:nvPr/>
          </p:nvSpPr>
          <p:spPr>
            <a:xfrm>
              <a:off x="6384032" y="4897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9" name="Ellipse 768"/>
            <p:cNvSpPr/>
            <p:nvPr/>
          </p:nvSpPr>
          <p:spPr>
            <a:xfrm>
              <a:off x="6161871" y="11146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0" name="Ellipse 779"/>
            <p:cNvSpPr/>
            <p:nvPr/>
          </p:nvSpPr>
          <p:spPr>
            <a:xfrm>
              <a:off x="4380126" y="129911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1" name="Ellipse 780"/>
            <p:cNvSpPr/>
            <p:nvPr/>
          </p:nvSpPr>
          <p:spPr>
            <a:xfrm>
              <a:off x="6168009" y="3905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2" name="Ellipse 781"/>
            <p:cNvSpPr/>
            <p:nvPr/>
          </p:nvSpPr>
          <p:spPr>
            <a:xfrm>
              <a:off x="4949224" y="798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3" name="Ellipse 782"/>
            <p:cNvSpPr/>
            <p:nvPr/>
          </p:nvSpPr>
          <p:spPr>
            <a:xfrm>
              <a:off x="6688832" y="4130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4" name="Ellipse 783"/>
            <p:cNvSpPr/>
            <p:nvPr/>
          </p:nvSpPr>
          <p:spPr>
            <a:xfrm>
              <a:off x="5879201" y="51118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5" name="Ellipse 784"/>
            <p:cNvSpPr/>
            <p:nvPr/>
          </p:nvSpPr>
          <p:spPr>
            <a:xfrm>
              <a:off x="5307187" y="117140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94" name="Gruppieren 793"/>
          <p:cNvGrpSpPr/>
          <p:nvPr/>
        </p:nvGrpSpPr>
        <p:grpSpPr>
          <a:xfrm>
            <a:off x="1242843" y="3609816"/>
            <a:ext cx="2322197" cy="2232024"/>
            <a:chOff x="6133858" y="-609648"/>
            <a:chExt cx="2322197" cy="2232024"/>
          </a:xfrm>
        </p:grpSpPr>
        <p:sp>
          <p:nvSpPr>
            <p:cNvPr id="797" name="Ellipse 796"/>
            <p:cNvSpPr/>
            <p:nvPr/>
          </p:nvSpPr>
          <p:spPr>
            <a:xfrm>
              <a:off x="6322345" y="6338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0" name="Ellipse 809"/>
            <p:cNvSpPr/>
            <p:nvPr/>
          </p:nvSpPr>
          <p:spPr>
            <a:xfrm>
              <a:off x="6474745" y="7862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2" name="Ellipse 811"/>
            <p:cNvSpPr/>
            <p:nvPr/>
          </p:nvSpPr>
          <p:spPr>
            <a:xfrm>
              <a:off x="7317697" y="9857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4" name="Ellipse 813"/>
            <p:cNvSpPr/>
            <p:nvPr/>
          </p:nvSpPr>
          <p:spPr>
            <a:xfrm>
              <a:off x="6587685" y="155037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6" name="Ellipse 815"/>
            <p:cNvSpPr/>
            <p:nvPr/>
          </p:nvSpPr>
          <p:spPr>
            <a:xfrm>
              <a:off x="6250872" y="-40537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8" name="Ellipse 817"/>
            <p:cNvSpPr/>
            <p:nvPr/>
          </p:nvSpPr>
          <p:spPr>
            <a:xfrm>
              <a:off x="6627145" y="5570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9" name="Ellipse 818"/>
            <p:cNvSpPr/>
            <p:nvPr/>
          </p:nvSpPr>
          <p:spPr>
            <a:xfrm>
              <a:off x="7370379" y="7205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1" name="Ellipse 820"/>
            <p:cNvSpPr/>
            <p:nvPr/>
          </p:nvSpPr>
          <p:spPr>
            <a:xfrm>
              <a:off x="8384055" y="35328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2" name="Ellipse 821"/>
            <p:cNvSpPr/>
            <p:nvPr/>
          </p:nvSpPr>
          <p:spPr>
            <a:xfrm>
              <a:off x="6133858" y="11817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4" name="Ellipse 823"/>
            <p:cNvSpPr/>
            <p:nvPr/>
          </p:nvSpPr>
          <p:spPr>
            <a:xfrm>
              <a:off x="6636899" y="-609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0" name="Ellipse 829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1" name="Ellipse 830"/>
            <p:cNvSpPr/>
            <p:nvPr/>
          </p:nvSpPr>
          <p:spPr>
            <a:xfrm>
              <a:off x="6841232" y="9469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2" name="Ellipse 831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3" name="Ellipse 832"/>
            <p:cNvSpPr/>
            <p:nvPr/>
          </p:nvSpPr>
          <p:spPr>
            <a:xfrm>
              <a:off x="6688832" y="4130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4" name="Ellipse 833"/>
            <p:cNvSpPr/>
            <p:nvPr/>
          </p:nvSpPr>
          <p:spPr>
            <a:xfrm>
              <a:off x="8073003" y="-13543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5" name="Ellipse 834"/>
            <p:cNvSpPr/>
            <p:nvPr/>
          </p:nvSpPr>
          <p:spPr>
            <a:xfrm>
              <a:off x="7346320" y="70432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41" name="Gruppieren 840"/>
          <p:cNvGrpSpPr/>
          <p:nvPr/>
        </p:nvGrpSpPr>
        <p:grpSpPr>
          <a:xfrm>
            <a:off x="3869658" y="2396122"/>
            <a:ext cx="3314575" cy="1976523"/>
            <a:chOff x="5867123" y="260648"/>
            <a:chExt cx="3314575" cy="1976523"/>
          </a:xfrm>
        </p:grpSpPr>
        <p:sp>
          <p:nvSpPr>
            <p:cNvPr id="842" name="Ellipse 841"/>
            <p:cNvSpPr/>
            <p:nvPr/>
          </p:nvSpPr>
          <p:spPr>
            <a:xfrm>
              <a:off x="6248483" y="12021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3" name="Ellipse 842"/>
            <p:cNvSpPr/>
            <p:nvPr/>
          </p:nvSpPr>
          <p:spPr>
            <a:xfrm>
              <a:off x="6055583" y="15067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4" name="Ellipse 843"/>
            <p:cNvSpPr/>
            <p:nvPr/>
          </p:nvSpPr>
          <p:spPr>
            <a:xfrm>
              <a:off x="7510224" y="1351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5" name="Ellipse 844"/>
            <p:cNvSpPr/>
            <p:nvPr/>
          </p:nvSpPr>
          <p:spPr>
            <a:xfrm>
              <a:off x="6894449" y="1510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8" name="Ellipse 857"/>
            <p:cNvSpPr/>
            <p:nvPr/>
          </p:nvSpPr>
          <p:spPr>
            <a:xfrm>
              <a:off x="8252965" y="14615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9" name="Ellipse 858"/>
            <p:cNvSpPr/>
            <p:nvPr/>
          </p:nvSpPr>
          <p:spPr>
            <a:xfrm>
              <a:off x="8511433" y="21651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4" name="Ellipse 863"/>
            <p:cNvSpPr/>
            <p:nvPr/>
          </p:nvSpPr>
          <p:spPr>
            <a:xfrm>
              <a:off x="9109698" y="19763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2" name="Ellipse 871"/>
            <p:cNvSpPr/>
            <p:nvPr/>
          </p:nvSpPr>
          <p:spPr>
            <a:xfrm>
              <a:off x="6931945" y="8618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3" name="Ellipse 872"/>
            <p:cNvSpPr/>
            <p:nvPr/>
          </p:nvSpPr>
          <p:spPr>
            <a:xfrm>
              <a:off x="6362665" y="13020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4" name="Ellipse 873"/>
            <p:cNvSpPr/>
            <p:nvPr/>
          </p:nvSpPr>
          <p:spPr>
            <a:xfrm>
              <a:off x="6609058" y="4973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5" name="Ellipse 874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6" name="Ellipse 875"/>
            <p:cNvSpPr/>
            <p:nvPr/>
          </p:nvSpPr>
          <p:spPr>
            <a:xfrm>
              <a:off x="5867123" y="187287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7" name="Ellipse 876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8" name="Ellipse 877"/>
            <p:cNvSpPr/>
            <p:nvPr/>
          </p:nvSpPr>
          <p:spPr>
            <a:xfrm>
              <a:off x="6439133" y="16166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2" name="Ellipse 891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3" name="Ellipse 892"/>
            <p:cNvSpPr/>
            <p:nvPr/>
          </p:nvSpPr>
          <p:spPr>
            <a:xfrm>
              <a:off x="7285517" y="94989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94" name="Gruppieren 893"/>
          <p:cNvGrpSpPr/>
          <p:nvPr/>
        </p:nvGrpSpPr>
        <p:grpSpPr>
          <a:xfrm>
            <a:off x="5993706" y="1721718"/>
            <a:ext cx="2148756" cy="1514419"/>
            <a:chOff x="5504937" y="-63129"/>
            <a:chExt cx="2148756" cy="1514419"/>
          </a:xfrm>
        </p:grpSpPr>
        <p:sp>
          <p:nvSpPr>
            <p:cNvPr id="895" name="Ellipse 894"/>
            <p:cNvSpPr/>
            <p:nvPr/>
          </p:nvSpPr>
          <p:spPr>
            <a:xfrm>
              <a:off x="6322345" y="6338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6" name="Ellipse 895"/>
            <p:cNvSpPr/>
            <p:nvPr/>
          </p:nvSpPr>
          <p:spPr>
            <a:xfrm>
              <a:off x="7581693" y="7224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8" name="Ellipse 897"/>
            <p:cNvSpPr/>
            <p:nvPr/>
          </p:nvSpPr>
          <p:spPr>
            <a:xfrm>
              <a:off x="7527147" y="4377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7" name="Ellipse 906"/>
            <p:cNvSpPr/>
            <p:nvPr/>
          </p:nvSpPr>
          <p:spPr>
            <a:xfrm>
              <a:off x="5504937" y="13792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8" name="Ellipse 907"/>
            <p:cNvSpPr/>
            <p:nvPr/>
          </p:nvSpPr>
          <p:spPr>
            <a:xfrm>
              <a:off x="6175364" y="27572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9" name="Ellipse 908"/>
            <p:cNvSpPr/>
            <p:nvPr/>
          </p:nvSpPr>
          <p:spPr>
            <a:xfrm>
              <a:off x="6248660" y="55787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1" name="Ellipse 930"/>
            <p:cNvSpPr/>
            <p:nvPr/>
          </p:nvSpPr>
          <p:spPr>
            <a:xfrm>
              <a:off x="7297137" y="54290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5" name="Ellipse 934"/>
            <p:cNvSpPr/>
            <p:nvPr/>
          </p:nvSpPr>
          <p:spPr>
            <a:xfrm>
              <a:off x="7284235" y="85270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6" name="Ellipse 935"/>
            <p:cNvSpPr/>
            <p:nvPr/>
          </p:nvSpPr>
          <p:spPr>
            <a:xfrm>
              <a:off x="6384032" y="4897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3" name="Ellipse 942"/>
            <p:cNvSpPr/>
            <p:nvPr/>
          </p:nvSpPr>
          <p:spPr>
            <a:xfrm>
              <a:off x="7252580" y="540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4" name="Ellipse 943"/>
            <p:cNvSpPr/>
            <p:nvPr/>
          </p:nvSpPr>
          <p:spPr>
            <a:xfrm>
              <a:off x="7367190" y="11365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9" name="Ellipse 948"/>
            <p:cNvSpPr/>
            <p:nvPr/>
          </p:nvSpPr>
          <p:spPr>
            <a:xfrm>
              <a:off x="5816555" y="121793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1" name="Ellipse 950"/>
            <p:cNvSpPr/>
            <p:nvPr/>
          </p:nvSpPr>
          <p:spPr>
            <a:xfrm>
              <a:off x="6092924" y="-631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2" name="Ellipse 951"/>
            <p:cNvSpPr/>
            <p:nvPr/>
          </p:nvSpPr>
          <p:spPr>
            <a:xfrm>
              <a:off x="6648018" y="2294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4" name="Ellipse 953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0" name="Ellipse 959"/>
            <p:cNvSpPr/>
            <p:nvPr/>
          </p:nvSpPr>
          <p:spPr>
            <a:xfrm>
              <a:off x="5755628" y="133022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973" name="Gruppieren 972"/>
          <p:cNvGrpSpPr/>
          <p:nvPr/>
        </p:nvGrpSpPr>
        <p:grpSpPr>
          <a:xfrm>
            <a:off x="4565639" y="3911026"/>
            <a:ext cx="3786435" cy="1871615"/>
            <a:chOff x="2821997" y="-453696"/>
            <a:chExt cx="3786435" cy="1871615"/>
          </a:xfrm>
        </p:grpSpPr>
        <p:sp>
          <p:nvSpPr>
            <p:cNvPr id="980" name="Ellipse 979"/>
            <p:cNvSpPr/>
            <p:nvPr/>
          </p:nvSpPr>
          <p:spPr>
            <a:xfrm>
              <a:off x="5000590" y="34562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1" name="Ellipse 980"/>
            <p:cNvSpPr/>
            <p:nvPr/>
          </p:nvSpPr>
          <p:spPr>
            <a:xfrm>
              <a:off x="4437092" y="103355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2" name="Ellipse 981"/>
            <p:cNvSpPr/>
            <p:nvPr/>
          </p:nvSpPr>
          <p:spPr>
            <a:xfrm>
              <a:off x="5906890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5" name="Ellipse 984"/>
            <p:cNvSpPr/>
            <p:nvPr/>
          </p:nvSpPr>
          <p:spPr>
            <a:xfrm>
              <a:off x="5650528" y="108243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6" name="Ellipse 985"/>
            <p:cNvSpPr/>
            <p:nvPr/>
          </p:nvSpPr>
          <p:spPr>
            <a:xfrm>
              <a:off x="6183185" y="500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7" name="Ellipse 986"/>
            <p:cNvSpPr/>
            <p:nvPr/>
          </p:nvSpPr>
          <p:spPr>
            <a:xfrm>
              <a:off x="5251518" y="2976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8" name="Ellipse 987"/>
            <p:cNvSpPr/>
            <p:nvPr/>
          </p:nvSpPr>
          <p:spPr>
            <a:xfrm>
              <a:off x="3731725" y="119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9" name="Ellipse 988"/>
            <p:cNvSpPr/>
            <p:nvPr/>
          </p:nvSpPr>
          <p:spPr>
            <a:xfrm>
              <a:off x="3782998" y="10634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0" name="Ellipse 989"/>
            <p:cNvSpPr/>
            <p:nvPr/>
          </p:nvSpPr>
          <p:spPr>
            <a:xfrm>
              <a:off x="2945630" y="-438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1" name="Ellipse 990"/>
            <p:cNvSpPr/>
            <p:nvPr/>
          </p:nvSpPr>
          <p:spPr>
            <a:xfrm>
              <a:off x="6098470" y="-4313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0" name="Ellipse 999"/>
            <p:cNvSpPr/>
            <p:nvPr/>
          </p:nvSpPr>
          <p:spPr>
            <a:xfrm>
              <a:off x="5514359" y="9244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1" name="Ellipse 1000"/>
            <p:cNvSpPr/>
            <p:nvPr/>
          </p:nvSpPr>
          <p:spPr>
            <a:xfrm>
              <a:off x="5574623" y="38646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2" name="Ellipse 1001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2" name="Ellipse 1011"/>
            <p:cNvSpPr/>
            <p:nvPr/>
          </p:nvSpPr>
          <p:spPr>
            <a:xfrm>
              <a:off x="2821997" y="13459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3" name="Ellipse 1012"/>
            <p:cNvSpPr/>
            <p:nvPr/>
          </p:nvSpPr>
          <p:spPr>
            <a:xfrm>
              <a:off x="5749597" y="-4536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4" name="Ellipse 1013"/>
            <p:cNvSpPr/>
            <p:nvPr/>
          </p:nvSpPr>
          <p:spPr>
            <a:xfrm>
              <a:off x="3181345" y="428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15" name="Gruppieren 1014"/>
          <p:cNvGrpSpPr/>
          <p:nvPr/>
        </p:nvGrpSpPr>
        <p:grpSpPr>
          <a:xfrm>
            <a:off x="3231196" y="4981746"/>
            <a:ext cx="4013591" cy="1255558"/>
            <a:chOff x="4516872" y="-137719"/>
            <a:chExt cx="4013591" cy="1255558"/>
          </a:xfrm>
        </p:grpSpPr>
        <p:sp>
          <p:nvSpPr>
            <p:cNvPr id="1016" name="Ellipse 1015"/>
            <p:cNvSpPr/>
            <p:nvPr/>
          </p:nvSpPr>
          <p:spPr>
            <a:xfrm>
              <a:off x="6240023" y="727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7" name="Ellipse 1016"/>
            <p:cNvSpPr/>
            <p:nvPr/>
          </p:nvSpPr>
          <p:spPr>
            <a:xfrm>
              <a:off x="5489950" y="6781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4" name="Ellipse 1023"/>
            <p:cNvSpPr/>
            <p:nvPr/>
          </p:nvSpPr>
          <p:spPr>
            <a:xfrm>
              <a:off x="4975563" y="38258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5" name="Ellipse 1024"/>
            <p:cNvSpPr/>
            <p:nvPr/>
          </p:nvSpPr>
          <p:spPr>
            <a:xfrm>
              <a:off x="451687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2" name="Ellipse 1041"/>
            <p:cNvSpPr/>
            <p:nvPr/>
          </p:nvSpPr>
          <p:spPr>
            <a:xfrm>
              <a:off x="5948409" y="29571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3" name="Ellipse 1042"/>
            <p:cNvSpPr/>
            <p:nvPr/>
          </p:nvSpPr>
          <p:spPr>
            <a:xfrm>
              <a:off x="8458463" y="42539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4" name="Ellipse 1043"/>
            <p:cNvSpPr/>
            <p:nvPr/>
          </p:nvSpPr>
          <p:spPr>
            <a:xfrm>
              <a:off x="6020409" y="60850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5" name="Ellipse 1044"/>
            <p:cNvSpPr/>
            <p:nvPr/>
          </p:nvSpPr>
          <p:spPr>
            <a:xfrm>
              <a:off x="6949314" y="104583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1" name="Ellipse 1060"/>
            <p:cNvSpPr/>
            <p:nvPr/>
          </p:nvSpPr>
          <p:spPr>
            <a:xfrm>
              <a:off x="6182660" y="41116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2" name="Ellipse 1061"/>
            <p:cNvSpPr/>
            <p:nvPr/>
          </p:nvSpPr>
          <p:spPr>
            <a:xfrm>
              <a:off x="6536432" y="6421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3" name="Ellipse 1062"/>
            <p:cNvSpPr/>
            <p:nvPr/>
          </p:nvSpPr>
          <p:spPr>
            <a:xfrm>
              <a:off x="7438912" y="-8493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4" name="Ellipse 1063"/>
            <p:cNvSpPr/>
            <p:nvPr/>
          </p:nvSpPr>
          <p:spPr>
            <a:xfrm>
              <a:off x="6378374" y="1217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5" name="Ellipse 1064"/>
            <p:cNvSpPr/>
            <p:nvPr/>
          </p:nvSpPr>
          <p:spPr>
            <a:xfrm>
              <a:off x="7910249" y="601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6" name="Ellipse 1065"/>
            <p:cNvSpPr/>
            <p:nvPr/>
          </p:nvSpPr>
          <p:spPr>
            <a:xfrm>
              <a:off x="7963244" y="-1377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7" name="Ellipse 1066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8" name="Ellipse 1067"/>
            <p:cNvSpPr/>
            <p:nvPr/>
          </p:nvSpPr>
          <p:spPr>
            <a:xfrm>
              <a:off x="6993632" y="7178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78" name="Gruppieren 1177"/>
          <p:cNvGrpSpPr/>
          <p:nvPr/>
        </p:nvGrpSpPr>
        <p:grpSpPr>
          <a:xfrm>
            <a:off x="181614" y="832486"/>
            <a:ext cx="10829454" cy="5054916"/>
            <a:chOff x="181614" y="832486"/>
            <a:chExt cx="10829454" cy="5054916"/>
          </a:xfrm>
        </p:grpSpPr>
        <p:grpSp>
          <p:nvGrpSpPr>
            <p:cNvPr id="1179" name="Gruppieren 1178"/>
            <p:cNvGrpSpPr/>
            <p:nvPr/>
          </p:nvGrpSpPr>
          <p:grpSpPr>
            <a:xfrm>
              <a:off x="181614" y="832486"/>
              <a:ext cx="9532035" cy="3830526"/>
              <a:chOff x="181614" y="832486"/>
              <a:chExt cx="9532035" cy="3830526"/>
            </a:xfrm>
          </p:grpSpPr>
          <p:cxnSp>
            <p:nvCxnSpPr>
              <p:cNvPr id="1183" name="Gerader Verbinder 1182"/>
              <p:cNvCxnSpPr/>
              <p:nvPr/>
            </p:nvCxnSpPr>
            <p:spPr>
              <a:xfrm>
                <a:off x="5797169" y="4069320"/>
                <a:ext cx="947063" cy="503424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4" name="Gruppieren 1183"/>
              <p:cNvGrpSpPr/>
              <p:nvPr/>
            </p:nvGrpSpPr>
            <p:grpSpPr>
              <a:xfrm>
                <a:off x="181614" y="832486"/>
                <a:ext cx="9532035" cy="3830526"/>
                <a:chOff x="181614" y="832486"/>
                <a:chExt cx="9532035" cy="3830526"/>
              </a:xfrm>
            </p:grpSpPr>
            <p:cxnSp>
              <p:nvCxnSpPr>
                <p:cNvPr id="1185" name="Gerader Verbinder 1184"/>
                <p:cNvCxnSpPr/>
                <p:nvPr/>
              </p:nvCxnSpPr>
              <p:spPr>
                <a:xfrm flipV="1">
                  <a:off x="181614" y="1588075"/>
                  <a:ext cx="1982831" cy="1046531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Gerader Verbinder 1185"/>
                <p:cNvCxnSpPr/>
                <p:nvPr/>
              </p:nvCxnSpPr>
              <p:spPr>
                <a:xfrm flipV="1">
                  <a:off x="2182170" y="832486"/>
                  <a:ext cx="683686" cy="72480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7" name="Gerader Verbinder 1186"/>
                <p:cNvCxnSpPr/>
                <p:nvPr/>
              </p:nvCxnSpPr>
              <p:spPr>
                <a:xfrm>
                  <a:off x="543836" y="3349921"/>
                  <a:ext cx="5225997" cy="7466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Gerader Verbinder 1187"/>
                <p:cNvCxnSpPr/>
                <p:nvPr/>
              </p:nvCxnSpPr>
              <p:spPr>
                <a:xfrm flipH="1">
                  <a:off x="6701200" y="3429000"/>
                  <a:ext cx="812678" cy="12340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9" name="Gerader Verbinder 1188"/>
                <p:cNvCxnSpPr/>
                <p:nvPr/>
              </p:nvCxnSpPr>
              <p:spPr>
                <a:xfrm flipH="1">
                  <a:off x="7565239" y="3258546"/>
                  <a:ext cx="2148410" cy="179018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0" name="Gerader Verbinder 1189"/>
                <p:cNvCxnSpPr/>
                <p:nvPr/>
              </p:nvCxnSpPr>
              <p:spPr>
                <a:xfrm>
                  <a:off x="5769833" y="2756300"/>
                  <a:ext cx="18903" cy="1321440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1" name="Gerader Verbinder 1190"/>
                <p:cNvCxnSpPr/>
                <p:nvPr/>
              </p:nvCxnSpPr>
              <p:spPr>
                <a:xfrm flipH="1" flipV="1">
                  <a:off x="5779251" y="2930063"/>
                  <a:ext cx="1763557" cy="498937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2" name="Gerader Verbinder 1191"/>
                <p:cNvCxnSpPr/>
                <p:nvPr/>
              </p:nvCxnSpPr>
              <p:spPr>
                <a:xfrm flipH="1" flipV="1">
                  <a:off x="2180357" y="1572054"/>
                  <a:ext cx="3598894" cy="1349344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80" name="Gerader Verbinder 1179"/>
            <p:cNvCxnSpPr/>
            <p:nvPr/>
          </p:nvCxnSpPr>
          <p:spPr>
            <a:xfrm flipH="1" flipV="1">
              <a:off x="6696573" y="4586535"/>
              <a:ext cx="1815140" cy="130086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Gerader Verbinder 1180"/>
            <p:cNvCxnSpPr/>
            <p:nvPr/>
          </p:nvCxnSpPr>
          <p:spPr>
            <a:xfrm flipH="1">
              <a:off x="9731724" y="2865166"/>
              <a:ext cx="1279344" cy="393380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Gerader Verbinder 1181"/>
            <p:cNvCxnSpPr/>
            <p:nvPr/>
          </p:nvCxnSpPr>
          <p:spPr>
            <a:xfrm flipH="1">
              <a:off x="842084" y="2154499"/>
              <a:ext cx="65749" cy="124278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646394" y="496792"/>
            <a:ext cx="8400137" cy="4116034"/>
            <a:chOff x="646394" y="496792"/>
            <a:chExt cx="8400137" cy="4116034"/>
          </a:xfrm>
        </p:grpSpPr>
        <p:sp>
          <p:nvSpPr>
            <p:cNvPr id="677" name="Ellipse 676"/>
            <p:cNvSpPr/>
            <p:nvPr/>
          </p:nvSpPr>
          <p:spPr>
            <a:xfrm>
              <a:off x="5837484" y="18163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88" name="Ellipse 687"/>
            <p:cNvSpPr/>
            <p:nvPr/>
          </p:nvSpPr>
          <p:spPr>
            <a:xfrm>
              <a:off x="8727903" y="4432826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89" name="Ellipse 688"/>
            <p:cNvSpPr/>
            <p:nvPr/>
          </p:nvSpPr>
          <p:spPr>
            <a:xfrm>
              <a:off x="8866531" y="26760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0" name="Ellipse 689"/>
            <p:cNvSpPr/>
            <p:nvPr/>
          </p:nvSpPr>
          <p:spPr>
            <a:xfrm>
              <a:off x="3213856" y="310226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1" name="Ellipse 690"/>
            <p:cNvSpPr/>
            <p:nvPr/>
          </p:nvSpPr>
          <p:spPr>
            <a:xfrm>
              <a:off x="646394" y="38944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3" name="Ellipse 692"/>
            <p:cNvSpPr/>
            <p:nvPr/>
          </p:nvSpPr>
          <p:spPr>
            <a:xfrm>
              <a:off x="5457367" y="496792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8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ruppieren 1192"/>
          <p:cNvGrpSpPr/>
          <p:nvPr/>
        </p:nvGrpSpPr>
        <p:grpSpPr>
          <a:xfrm>
            <a:off x="580245" y="1172389"/>
            <a:ext cx="10412299" cy="5386811"/>
            <a:chOff x="580245" y="1172389"/>
            <a:chExt cx="10412299" cy="5386811"/>
          </a:xfrm>
        </p:grpSpPr>
        <p:grpSp>
          <p:nvGrpSpPr>
            <p:cNvPr id="1194" name="Gruppieren 1193"/>
            <p:cNvGrpSpPr/>
            <p:nvPr/>
          </p:nvGrpSpPr>
          <p:grpSpPr>
            <a:xfrm>
              <a:off x="580245" y="1172389"/>
              <a:ext cx="10412299" cy="5386811"/>
              <a:chOff x="580245" y="1172389"/>
              <a:chExt cx="10412299" cy="5386811"/>
            </a:xfrm>
          </p:grpSpPr>
          <p:cxnSp>
            <p:nvCxnSpPr>
              <p:cNvPr id="1196" name="Gerader Verbinder 1195"/>
              <p:cNvCxnSpPr/>
              <p:nvPr/>
            </p:nvCxnSpPr>
            <p:spPr>
              <a:xfrm flipH="1">
                <a:off x="6000750" y="4621591"/>
                <a:ext cx="298" cy="7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Gerader Verbinder 1196"/>
              <p:cNvCxnSpPr/>
              <p:nvPr/>
            </p:nvCxnSpPr>
            <p:spPr>
              <a:xfrm flipH="1" flipV="1">
                <a:off x="4903156" y="3967258"/>
                <a:ext cx="623268" cy="9782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Gerader Verbinder 1197"/>
              <p:cNvCxnSpPr/>
              <p:nvPr/>
            </p:nvCxnSpPr>
            <p:spPr>
              <a:xfrm flipH="1">
                <a:off x="7222636" y="2839302"/>
                <a:ext cx="538209" cy="1551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Gerader Verbinder 1198"/>
              <p:cNvCxnSpPr/>
              <p:nvPr/>
            </p:nvCxnSpPr>
            <p:spPr>
              <a:xfrm flipV="1">
                <a:off x="6786173" y="4400927"/>
                <a:ext cx="441474" cy="9804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Gerader Verbinder 1199"/>
              <p:cNvCxnSpPr/>
              <p:nvPr/>
            </p:nvCxnSpPr>
            <p:spPr>
              <a:xfrm flipV="1">
                <a:off x="6153388" y="5354874"/>
                <a:ext cx="634001" cy="247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Gerader Verbinder 1200"/>
              <p:cNvCxnSpPr/>
              <p:nvPr/>
            </p:nvCxnSpPr>
            <p:spPr>
              <a:xfrm flipH="1" flipV="1">
                <a:off x="9729051" y="3242540"/>
                <a:ext cx="91910" cy="49202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Gerader Verbinder 1201"/>
              <p:cNvCxnSpPr/>
              <p:nvPr/>
            </p:nvCxnSpPr>
            <p:spPr>
              <a:xfrm>
                <a:off x="6007564" y="4661582"/>
                <a:ext cx="689009" cy="6275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Gerader Verbinder 1202"/>
              <p:cNvCxnSpPr/>
              <p:nvPr/>
            </p:nvCxnSpPr>
            <p:spPr>
              <a:xfrm>
                <a:off x="5830950" y="4069320"/>
                <a:ext cx="658625" cy="2198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Gerader Verbinder 1203"/>
              <p:cNvCxnSpPr/>
              <p:nvPr/>
            </p:nvCxnSpPr>
            <p:spPr>
              <a:xfrm flipV="1">
                <a:off x="6425302" y="3631629"/>
                <a:ext cx="98986" cy="3516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Gerader Verbinder 1204"/>
              <p:cNvCxnSpPr/>
              <p:nvPr/>
            </p:nvCxnSpPr>
            <p:spPr>
              <a:xfrm flipH="1">
                <a:off x="5783804" y="2411751"/>
                <a:ext cx="1556741" cy="51279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Gerader Verbinder 1205"/>
              <p:cNvCxnSpPr/>
              <p:nvPr/>
            </p:nvCxnSpPr>
            <p:spPr>
              <a:xfrm flipV="1">
                <a:off x="5526424" y="4662698"/>
                <a:ext cx="441988" cy="1300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7" name="Gerader Verbinder 1206"/>
              <p:cNvCxnSpPr/>
              <p:nvPr/>
            </p:nvCxnSpPr>
            <p:spPr>
              <a:xfrm flipH="1" flipV="1">
                <a:off x="4736013" y="3031377"/>
                <a:ext cx="159094" cy="62215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8" name="Gerader Verbinder 1207"/>
              <p:cNvCxnSpPr/>
              <p:nvPr/>
            </p:nvCxnSpPr>
            <p:spPr>
              <a:xfrm flipH="1" flipV="1">
                <a:off x="4907317" y="3785911"/>
                <a:ext cx="21768" cy="17493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" name="Gerader Verbinder 1208"/>
              <p:cNvCxnSpPr/>
              <p:nvPr/>
            </p:nvCxnSpPr>
            <p:spPr>
              <a:xfrm flipH="1" flipV="1">
                <a:off x="5803566" y="4112274"/>
                <a:ext cx="175241" cy="4991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Gerader Verbinder 1209"/>
              <p:cNvCxnSpPr/>
              <p:nvPr/>
            </p:nvCxnSpPr>
            <p:spPr>
              <a:xfrm flipH="1" flipV="1">
                <a:off x="5526424" y="4945536"/>
                <a:ext cx="541312" cy="7493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Gerader Verbinder 1210"/>
              <p:cNvCxnSpPr/>
              <p:nvPr/>
            </p:nvCxnSpPr>
            <p:spPr>
              <a:xfrm flipH="1" flipV="1">
                <a:off x="6346045" y="4053312"/>
                <a:ext cx="851028" cy="325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Gerader Verbinder 1211"/>
              <p:cNvCxnSpPr/>
              <p:nvPr/>
            </p:nvCxnSpPr>
            <p:spPr>
              <a:xfrm flipH="1">
                <a:off x="2256733" y="3012688"/>
                <a:ext cx="2448551" cy="12894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Gerader Verbinder 1212"/>
              <p:cNvCxnSpPr/>
              <p:nvPr/>
            </p:nvCxnSpPr>
            <p:spPr>
              <a:xfrm flipH="1">
                <a:off x="1732962" y="4454918"/>
                <a:ext cx="371019" cy="97324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Gerader Verbinder 1213"/>
              <p:cNvCxnSpPr/>
              <p:nvPr/>
            </p:nvCxnSpPr>
            <p:spPr>
              <a:xfrm flipH="1" flipV="1">
                <a:off x="1831975" y="5516563"/>
                <a:ext cx="1271501" cy="4296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Gerader Verbinder 1214"/>
              <p:cNvCxnSpPr/>
              <p:nvPr/>
            </p:nvCxnSpPr>
            <p:spPr>
              <a:xfrm flipH="1" flipV="1">
                <a:off x="2256733" y="4454918"/>
                <a:ext cx="878379" cy="102823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Gerader Verbinder 1215"/>
              <p:cNvCxnSpPr/>
              <p:nvPr/>
            </p:nvCxnSpPr>
            <p:spPr>
              <a:xfrm flipH="1">
                <a:off x="3322887" y="4869160"/>
                <a:ext cx="2019149" cy="66180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Gerader Verbinder 1216"/>
              <p:cNvCxnSpPr/>
              <p:nvPr/>
            </p:nvCxnSpPr>
            <p:spPr>
              <a:xfrm flipH="1">
                <a:off x="3211488" y="3776252"/>
                <a:ext cx="20662" cy="16752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Gerader Verbinder 1217"/>
              <p:cNvCxnSpPr/>
              <p:nvPr/>
            </p:nvCxnSpPr>
            <p:spPr>
              <a:xfrm flipH="1" flipV="1">
                <a:off x="7499464" y="2436285"/>
                <a:ext cx="266657" cy="40301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Gerader Verbinder 1218"/>
              <p:cNvCxnSpPr/>
              <p:nvPr/>
            </p:nvCxnSpPr>
            <p:spPr>
              <a:xfrm flipV="1">
                <a:off x="6605437" y="2401300"/>
                <a:ext cx="762025" cy="10614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Gerader Verbinder 1219"/>
              <p:cNvCxnSpPr/>
              <p:nvPr/>
            </p:nvCxnSpPr>
            <p:spPr>
              <a:xfrm flipH="1" flipV="1">
                <a:off x="1425359" y="2023876"/>
                <a:ext cx="618195" cy="21572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Gerader Verbinder 1220"/>
              <p:cNvCxnSpPr/>
              <p:nvPr/>
            </p:nvCxnSpPr>
            <p:spPr>
              <a:xfrm>
                <a:off x="1360909" y="1442845"/>
                <a:ext cx="142615" cy="1066483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Gerader Verbinder 1221"/>
              <p:cNvCxnSpPr/>
              <p:nvPr/>
            </p:nvCxnSpPr>
            <p:spPr>
              <a:xfrm flipH="1">
                <a:off x="2408676" y="1326840"/>
                <a:ext cx="113115" cy="26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Gerader Verbinder 1222"/>
              <p:cNvCxnSpPr/>
              <p:nvPr/>
            </p:nvCxnSpPr>
            <p:spPr>
              <a:xfrm flipH="1" flipV="1">
                <a:off x="4147759" y="2317411"/>
                <a:ext cx="586992" cy="69527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4" name="Gerader Verbinder 1223"/>
              <p:cNvCxnSpPr/>
              <p:nvPr/>
            </p:nvCxnSpPr>
            <p:spPr>
              <a:xfrm flipH="1" flipV="1">
                <a:off x="2052152" y="2240868"/>
                <a:ext cx="2099632" cy="60702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Gerader Verbinder 1224"/>
              <p:cNvCxnSpPr/>
              <p:nvPr/>
            </p:nvCxnSpPr>
            <p:spPr>
              <a:xfrm flipV="1">
                <a:off x="4717027" y="2907802"/>
                <a:ext cx="1071709" cy="895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Gerader Verbinder 1225"/>
              <p:cNvCxnSpPr/>
              <p:nvPr/>
            </p:nvCxnSpPr>
            <p:spPr>
              <a:xfrm flipH="1" flipV="1">
                <a:off x="2045081" y="2240868"/>
                <a:ext cx="135276" cy="22456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Gerader Verbinder 1226"/>
              <p:cNvCxnSpPr/>
              <p:nvPr/>
            </p:nvCxnSpPr>
            <p:spPr>
              <a:xfrm flipH="1" flipV="1">
                <a:off x="7795568" y="2879144"/>
                <a:ext cx="1885024" cy="37021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Gerader Verbinder 1227"/>
              <p:cNvCxnSpPr/>
              <p:nvPr/>
            </p:nvCxnSpPr>
            <p:spPr>
              <a:xfrm flipH="1">
                <a:off x="7243979" y="3780730"/>
                <a:ext cx="2501827" cy="6095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Gerader Verbinder 1228"/>
              <p:cNvCxnSpPr/>
              <p:nvPr/>
            </p:nvCxnSpPr>
            <p:spPr>
              <a:xfrm>
                <a:off x="9847648" y="3780730"/>
                <a:ext cx="1144896" cy="3479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Gerader Verbinder 1229"/>
              <p:cNvCxnSpPr/>
              <p:nvPr/>
            </p:nvCxnSpPr>
            <p:spPr>
              <a:xfrm flipH="1">
                <a:off x="9410153" y="3769759"/>
                <a:ext cx="386574" cy="9305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Gerader Verbinder 1230"/>
              <p:cNvCxnSpPr/>
              <p:nvPr/>
            </p:nvCxnSpPr>
            <p:spPr>
              <a:xfrm>
                <a:off x="6786173" y="5382605"/>
                <a:ext cx="1112682" cy="50479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2" name="Gerader Verbinder 1231"/>
              <p:cNvCxnSpPr/>
              <p:nvPr/>
            </p:nvCxnSpPr>
            <p:spPr>
              <a:xfrm>
                <a:off x="6101669" y="5662126"/>
                <a:ext cx="536908" cy="89707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3" name="Gerader Verbinder 1232"/>
              <p:cNvCxnSpPr/>
              <p:nvPr/>
            </p:nvCxnSpPr>
            <p:spPr>
              <a:xfrm>
                <a:off x="7148017" y="1283643"/>
                <a:ext cx="279797" cy="10747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4" name="Gerader Verbinder 1233"/>
              <p:cNvCxnSpPr/>
              <p:nvPr/>
            </p:nvCxnSpPr>
            <p:spPr>
              <a:xfrm flipV="1">
                <a:off x="2652772" y="1172389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5" name="Gerader Verbinder 1234"/>
              <p:cNvCxnSpPr/>
              <p:nvPr/>
            </p:nvCxnSpPr>
            <p:spPr>
              <a:xfrm flipV="1">
                <a:off x="1024139" y="5521738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Gerader Verbinder 1235"/>
              <p:cNvCxnSpPr/>
              <p:nvPr/>
            </p:nvCxnSpPr>
            <p:spPr>
              <a:xfrm>
                <a:off x="806242" y="5017746"/>
                <a:ext cx="841345" cy="422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Gerader Verbinder 1236"/>
              <p:cNvCxnSpPr/>
              <p:nvPr/>
            </p:nvCxnSpPr>
            <p:spPr>
              <a:xfrm flipH="1">
                <a:off x="1517779" y="2234895"/>
                <a:ext cx="510710" cy="27201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8" name="Gerader Verbinder 1237"/>
              <p:cNvCxnSpPr/>
              <p:nvPr/>
            </p:nvCxnSpPr>
            <p:spPr>
              <a:xfrm>
                <a:off x="580245" y="1218828"/>
                <a:ext cx="771811" cy="22175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5" name="Gerader Verbinder 1194"/>
            <p:cNvCxnSpPr/>
            <p:nvPr/>
          </p:nvCxnSpPr>
          <p:spPr>
            <a:xfrm flipV="1">
              <a:off x="4147759" y="1352182"/>
              <a:ext cx="417615" cy="949388"/>
            </a:xfrm>
            <a:prstGeom prst="line">
              <a:avLst/>
            </a:prstGeom>
            <a:ln w="38100" cmpd="dbl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736394" y="676792"/>
            <a:ext cx="8223490" cy="3936034"/>
            <a:chOff x="736394" y="676792"/>
            <a:chExt cx="8223490" cy="3936034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5547367" y="676792"/>
              <a:ext cx="380117" cy="2190382"/>
              <a:chOff x="5547367" y="676792"/>
              <a:chExt cx="380117" cy="2190382"/>
            </a:xfrm>
          </p:grpSpPr>
          <p:cxnSp>
            <p:nvCxnSpPr>
              <p:cNvPr id="1069" name="Gerader Verbinder 1068"/>
              <p:cNvCxnSpPr>
                <a:stCxn id="693" idx="4"/>
                <a:endCxn id="677" idx="1"/>
              </p:cNvCxnSpPr>
              <p:nvPr/>
            </p:nvCxnSpPr>
            <p:spPr>
              <a:xfrm>
                <a:off x="5547367" y="676792"/>
                <a:ext cx="316477" cy="1165887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Gerader Verbinder 1083"/>
              <p:cNvCxnSpPr>
                <a:stCxn id="677" idx="0"/>
              </p:cNvCxnSpPr>
              <p:nvPr/>
            </p:nvCxnSpPr>
            <p:spPr>
              <a:xfrm flipH="1">
                <a:off x="5782120" y="1816319"/>
                <a:ext cx="145364" cy="1050855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5" name="Gerader Verbinder 1084"/>
            <p:cNvCxnSpPr>
              <a:endCxn id="688" idx="4"/>
            </p:cNvCxnSpPr>
            <p:nvPr/>
          </p:nvCxnSpPr>
          <p:spPr>
            <a:xfrm>
              <a:off x="8750879" y="4027289"/>
              <a:ext cx="67024" cy="585537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Gerader Verbinder 1085"/>
            <p:cNvCxnSpPr>
              <a:stCxn id="690" idx="4"/>
            </p:cNvCxnSpPr>
            <p:nvPr/>
          </p:nvCxnSpPr>
          <p:spPr>
            <a:xfrm flipH="1">
              <a:off x="3230671" y="3282265"/>
              <a:ext cx="73185" cy="469838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Gerader Verbinder 1087"/>
            <p:cNvCxnSpPr>
              <a:stCxn id="691" idx="4"/>
            </p:cNvCxnSpPr>
            <p:nvPr/>
          </p:nvCxnSpPr>
          <p:spPr>
            <a:xfrm flipV="1">
              <a:off x="736394" y="3416632"/>
              <a:ext cx="103135" cy="657822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Gerader Verbinder 1089"/>
            <p:cNvCxnSpPr/>
            <p:nvPr/>
          </p:nvCxnSpPr>
          <p:spPr>
            <a:xfrm flipH="1">
              <a:off x="8821256" y="2766099"/>
              <a:ext cx="138628" cy="282019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„Energieflussumkehr“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043009" y="312738"/>
            <a:ext cx="4160113" cy="197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Verbraucher (Städte und Industrie)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/>
                </a:solidFill>
              </a:rPr>
              <a:t>Konventionelle (Groß-) Kraftwerke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1C884F"/>
                </a:solidFill>
              </a:rPr>
              <a:t>Einspeisung durch reg. Energien</a:t>
            </a:r>
          </a:p>
          <a:p>
            <a:pPr algn="l">
              <a:lnSpc>
                <a:spcPct val="97000"/>
              </a:lnSpc>
            </a:pPr>
            <a:endParaRPr lang="de-DE" b="1" dirty="0">
              <a:solidFill>
                <a:srgbClr val="1C884F"/>
              </a:solidFill>
            </a:endParaRP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FF7D7D"/>
                </a:solidFill>
              </a:rPr>
              <a:t>380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7030A0"/>
                </a:solidFill>
              </a:rPr>
              <a:t>110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Mittel- und Niederspannung</a:t>
            </a:r>
          </a:p>
        </p:txBody>
      </p:sp>
      <p:grpSp>
        <p:nvGrpSpPr>
          <p:cNvPr id="1101" name="Gruppieren 1100"/>
          <p:cNvGrpSpPr/>
          <p:nvPr/>
        </p:nvGrpSpPr>
        <p:grpSpPr>
          <a:xfrm>
            <a:off x="384436" y="923658"/>
            <a:ext cx="10349373" cy="5297627"/>
            <a:chOff x="384436" y="923658"/>
            <a:chExt cx="10349373" cy="5297627"/>
          </a:xfrm>
        </p:grpSpPr>
        <p:cxnSp>
          <p:nvCxnSpPr>
            <p:cNvPr id="356" name="Gerader Verbinder 355"/>
            <p:cNvCxnSpPr/>
            <p:nvPr/>
          </p:nvCxnSpPr>
          <p:spPr>
            <a:xfrm>
              <a:off x="5242389" y="5084911"/>
              <a:ext cx="79759" cy="16664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Gerader Verbinder 916"/>
            <p:cNvCxnSpPr/>
            <p:nvPr/>
          </p:nvCxnSpPr>
          <p:spPr>
            <a:xfrm flipH="1" flipV="1">
              <a:off x="5022074" y="3872466"/>
              <a:ext cx="230915" cy="3504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Gerader Verbinder 917"/>
            <p:cNvCxnSpPr/>
            <p:nvPr/>
          </p:nvCxnSpPr>
          <p:spPr>
            <a:xfrm flipV="1">
              <a:off x="5165874" y="3842732"/>
              <a:ext cx="68320" cy="4685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Gerader Verbinder 918"/>
            <p:cNvCxnSpPr/>
            <p:nvPr/>
          </p:nvCxnSpPr>
          <p:spPr>
            <a:xfrm>
              <a:off x="5271755" y="3434874"/>
              <a:ext cx="85118" cy="11902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Gerader Verbinder 960"/>
            <p:cNvCxnSpPr/>
            <p:nvPr/>
          </p:nvCxnSpPr>
          <p:spPr>
            <a:xfrm>
              <a:off x="5065201" y="4537429"/>
              <a:ext cx="324514" cy="29607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Gerader Verbinder 961"/>
            <p:cNvCxnSpPr/>
            <p:nvPr/>
          </p:nvCxnSpPr>
          <p:spPr>
            <a:xfrm flipH="1">
              <a:off x="5224527" y="4533755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Gerader Verbinder 962"/>
            <p:cNvCxnSpPr/>
            <p:nvPr/>
          </p:nvCxnSpPr>
          <p:spPr>
            <a:xfrm flipH="1" flipV="1">
              <a:off x="5254419" y="4617856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Gerader Verbinder 963"/>
            <p:cNvCxnSpPr/>
            <p:nvPr/>
          </p:nvCxnSpPr>
          <p:spPr>
            <a:xfrm flipH="1">
              <a:off x="5000773" y="4717198"/>
              <a:ext cx="255685" cy="8321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Gerader Verbinder 973"/>
            <p:cNvCxnSpPr>
              <a:stCxn id="39" idx="6"/>
            </p:cNvCxnSpPr>
            <p:nvPr/>
          </p:nvCxnSpPr>
          <p:spPr>
            <a:xfrm>
              <a:off x="4954347" y="3040885"/>
              <a:ext cx="423153" cy="28518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Gerader Verbinder 974"/>
            <p:cNvCxnSpPr/>
            <p:nvPr/>
          </p:nvCxnSpPr>
          <p:spPr>
            <a:xfrm flipH="1">
              <a:off x="5212312" y="3026322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Gerader Verbinder 975"/>
            <p:cNvCxnSpPr/>
            <p:nvPr/>
          </p:nvCxnSpPr>
          <p:spPr>
            <a:xfrm flipH="1" flipV="1">
              <a:off x="5242204" y="3110423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0" name="Gruppieren 1099"/>
            <p:cNvGrpSpPr/>
            <p:nvPr/>
          </p:nvGrpSpPr>
          <p:grpSpPr>
            <a:xfrm>
              <a:off x="384436" y="923658"/>
              <a:ext cx="10349373" cy="5297627"/>
              <a:chOff x="384436" y="923658"/>
              <a:chExt cx="10349373" cy="5297627"/>
            </a:xfrm>
          </p:grpSpPr>
          <p:grpSp>
            <p:nvGrpSpPr>
              <p:cNvPr id="1099" name="Gruppieren 1098"/>
              <p:cNvGrpSpPr/>
              <p:nvPr/>
            </p:nvGrpSpPr>
            <p:grpSpPr>
              <a:xfrm>
                <a:off x="384436" y="923658"/>
                <a:ext cx="4797590" cy="5056316"/>
                <a:chOff x="384436" y="923658"/>
                <a:chExt cx="4797590" cy="5056316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3269150" y="5622077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>
                  <a:off x="3278998" y="5631110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 flipV="1">
                  <a:off x="3535234" y="5622015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>
                  <a:off x="3693537" y="555468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r Verbinder 315"/>
                <p:cNvCxnSpPr/>
                <p:nvPr/>
              </p:nvCxnSpPr>
              <p:spPr>
                <a:xfrm flipH="1">
                  <a:off x="3640666" y="573755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r Verbinder 316"/>
                <p:cNvCxnSpPr>
                  <a:endCxn id="19" idx="7"/>
                </p:cNvCxnSpPr>
                <p:nvPr/>
              </p:nvCxnSpPr>
              <p:spPr>
                <a:xfrm flipH="1">
                  <a:off x="3341994" y="5734281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426686" y="5806921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 flipH="1" flipV="1">
                  <a:off x="3411334" y="5759274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>
                  <a:endCxn id="17" idx="3"/>
                </p:cNvCxnSpPr>
                <p:nvPr/>
              </p:nvCxnSpPr>
              <p:spPr>
                <a:xfrm flipV="1">
                  <a:off x="2988720" y="5635905"/>
                  <a:ext cx="146392" cy="8965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/>
                <p:cNvCxnSpPr/>
                <p:nvPr/>
              </p:nvCxnSpPr>
              <p:spPr>
                <a:xfrm>
                  <a:off x="2995774" y="5734281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/>
                <p:cNvCxnSpPr/>
                <p:nvPr/>
              </p:nvCxnSpPr>
              <p:spPr>
                <a:xfrm flipH="1">
                  <a:off x="3068618" y="5846485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/>
                <p:cNvCxnSpPr/>
                <p:nvPr/>
              </p:nvCxnSpPr>
              <p:spPr>
                <a:xfrm flipH="1" flipV="1">
                  <a:off x="3137958" y="5871478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643286" y="571938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835548" y="575531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>
                  <a:endCxn id="86" idx="0"/>
                </p:cNvCxnSpPr>
                <p:nvPr/>
              </p:nvCxnSpPr>
              <p:spPr>
                <a:xfrm>
                  <a:off x="4148790" y="5279101"/>
                  <a:ext cx="181490" cy="2306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/>
                <p:cNvCxnSpPr>
                  <a:endCxn id="85" idx="1"/>
                </p:cNvCxnSpPr>
                <p:nvPr/>
              </p:nvCxnSpPr>
              <p:spPr>
                <a:xfrm>
                  <a:off x="4722710" y="5095459"/>
                  <a:ext cx="6965" cy="330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4940019" y="5489062"/>
                  <a:ext cx="110363" cy="1865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>
                  <a:stCxn id="84" idx="1"/>
                </p:cNvCxnSpPr>
                <p:nvPr/>
              </p:nvCxnSpPr>
              <p:spPr>
                <a:xfrm flipH="1" flipV="1">
                  <a:off x="4725500" y="5093237"/>
                  <a:ext cx="177656" cy="32307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 flipV="1">
                  <a:off x="4096528" y="558348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>
                  <a:stCxn id="85" idx="2"/>
                </p:cNvCxnSpPr>
                <p:nvPr/>
              </p:nvCxnSpPr>
              <p:spPr>
                <a:xfrm flipH="1">
                  <a:off x="4632913" y="5454754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/>
                <p:cNvCxnSpPr/>
                <p:nvPr/>
              </p:nvCxnSpPr>
              <p:spPr>
                <a:xfrm>
                  <a:off x="4268364" y="562457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/>
                <p:cNvCxnSpPr/>
                <p:nvPr/>
              </p:nvCxnSpPr>
              <p:spPr>
                <a:xfrm flipH="1" flipV="1">
                  <a:off x="4308243" y="57342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/>
                <p:cNvCxnSpPr/>
                <p:nvPr/>
              </p:nvCxnSpPr>
              <p:spPr>
                <a:xfrm flipH="1" flipV="1">
                  <a:off x="4152696" y="575355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/>
                <p:cNvCxnSpPr/>
                <p:nvPr/>
              </p:nvCxnSpPr>
              <p:spPr>
                <a:xfrm flipH="1" flipV="1">
                  <a:off x="4085519" y="570597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r Verbinder 357"/>
                <p:cNvCxnSpPr/>
                <p:nvPr/>
              </p:nvCxnSpPr>
              <p:spPr>
                <a:xfrm>
                  <a:off x="4677761" y="55779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Gerader Verbinder 358"/>
                <p:cNvCxnSpPr/>
                <p:nvPr/>
              </p:nvCxnSpPr>
              <p:spPr>
                <a:xfrm flipH="1" flipV="1">
                  <a:off x="4717640" y="56876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Gerader Verbinder 359"/>
                <p:cNvCxnSpPr/>
                <p:nvPr/>
              </p:nvCxnSpPr>
              <p:spPr>
                <a:xfrm flipV="1">
                  <a:off x="4858474" y="5570468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Gerader Verbinder 360"/>
                <p:cNvCxnSpPr/>
                <p:nvPr/>
              </p:nvCxnSpPr>
              <p:spPr>
                <a:xfrm flipH="1" flipV="1">
                  <a:off x="4868850" y="579612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Gerader Verbinder 361"/>
                <p:cNvCxnSpPr/>
                <p:nvPr/>
              </p:nvCxnSpPr>
              <p:spPr>
                <a:xfrm flipH="1" flipV="1">
                  <a:off x="4907325" y="574456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/>
                <p:cNvCxnSpPr>
                  <a:stCxn id="102" idx="1"/>
                </p:cNvCxnSpPr>
                <p:nvPr/>
              </p:nvCxnSpPr>
              <p:spPr>
                <a:xfrm flipH="1" flipV="1">
                  <a:off x="5156138" y="4949596"/>
                  <a:ext cx="25888" cy="615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/>
                <p:cNvCxnSpPr/>
                <p:nvPr/>
              </p:nvCxnSpPr>
              <p:spPr>
                <a:xfrm flipV="1">
                  <a:off x="5037483" y="4954691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/>
                <p:cNvCxnSpPr/>
                <p:nvPr/>
              </p:nvCxnSpPr>
              <p:spPr>
                <a:xfrm flipH="1" flipV="1">
                  <a:off x="5047859" y="5180351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Gerader Verbinder 369"/>
                <p:cNvCxnSpPr/>
                <p:nvPr/>
              </p:nvCxnSpPr>
              <p:spPr>
                <a:xfrm flipH="1" flipV="1">
                  <a:off x="5086334" y="51287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Gerader Verbinder 370"/>
                <p:cNvCxnSpPr/>
                <p:nvPr/>
              </p:nvCxnSpPr>
              <p:spPr>
                <a:xfrm flipV="1">
                  <a:off x="4045433" y="527094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Gerader Verbinder 371"/>
                <p:cNvCxnSpPr/>
                <p:nvPr/>
              </p:nvCxnSpPr>
              <p:spPr>
                <a:xfrm flipH="1" flipV="1">
                  <a:off x="4055809" y="549660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Gerader Verbinder 372"/>
                <p:cNvCxnSpPr/>
                <p:nvPr/>
              </p:nvCxnSpPr>
              <p:spPr>
                <a:xfrm flipH="1" flipV="1">
                  <a:off x="4094284" y="54450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r Verbinder 410"/>
                <p:cNvCxnSpPr/>
                <p:nvPr/>
              </p:nvCxnSpPr>
              <p:spPr>
                <a:xfrm flipH="1" flipV="1">
                  <a:off x="4776272" y="51571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Gerader Verbinder 475"/>
                <p:cNvCxnSpPr/>
                <p:nvPr/>
              </p:nvCxnSpPr>
              <p:spPr>
                <a:xfrm flipV="1">
                  <a:off x="3878583" y="472923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Gerader Verbinder 476"/>
                <p:cNvCxnSpPr/>
                <p:nvPr/>
              </p:nvCxnSpPr>
              <p:spPr>
                <a:xfrm>
                  <a:off x="4050419" y="477032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Gerader Verbinder 477"/>
                <p:cNvCxnSpPr/>
                <p:nvPr/>
              </p:nvCxnSpPr>
              <p:spPr>
                <a:xfrm flipH="1" flipV="1">
                  <a:off x="4090298" y="48800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Gerader Verbinder 478"/>
                <p:cNvCxnSpPr/>
                <p:nvPr/>
              </p:nvCxnSpPr>
              <p:spPr>
                <a:xfrm flipH="1" flipV="1">
                  <a:off x="3934751" y="48993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Gerader Verbinder 479"/>
                <p:cNvCxnSpPr/>
                <p:nvPr/>
              </p:nvCxnSpPr>
              <p:spPr>
                <a:xfrm flipH="1" flipV="1">
                  <a:off x="3867574" y="485173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Gerader Verbinder 480"/>
                <p:cNvCxnSpPr/>
                <p:nvPr/>
              </p:nvCxnSpPr>
              <p:spPr>
                <a:xfrm flipV="1">
                  <a:off x="1991420" y="500663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>
                  <a:off x="2163256" y="504772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 flipH="1" flipV="1">
                  <a:off x="2203135" y="51574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H="1" flipV="1">
                  <a:off x="2047588" y="517670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r Verbinder 484"/>
                <p:cNvCxnSpPr/>
                <p:nvPr/>
              </p:nvCxnSpPr>
              <p:spPr>
                <a:xfrm flipH="1" flipV="1">
                  <a:off x="1980411" y="512912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Gerader Verbinder 490"/>
                <p:cNvCxnSpPr/>
                <p:nvPr/>
              </p:nvCxnSpPr>
              <p:spPr>
                <a:xfrm flipV="1">
                  <a:off x="3376107" y="4358593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Gerader Verbinder 491"/>
                <p:cNvCxnSpPr/>
                <p:nvPr/>
              </p:nvCxnSpPr>
              <p:spPr>
                <a:xfrm>
                  <a:off x="3547943" y="4399686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Gerader Verbinder 492"/>
                <p:cNvCxnSpPr/>
                <p:nvPr/>
              </p:nvCxnSpPr>
              <p:spPr>
                <a:xfrm flipH="1" flipV="1">
                  <a:off x="3587822" y="45093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Gerader Verbinder 493"/>
                <p:cNvCxnSpPr/>
                <p:nvPr/>
              </p:nvCxnSpPr>
              <p:spPr>
                <a:xfrm flipH="1" flipV="1">
                  <a:off x="3432275" y="452866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/>
                <p:cNvCxnSpPr/>
                <p:nvPr/>
              </p:nvCxnSpPr>
              <p:spPr>
                <a:xfrm flipH="1" flipV="1">
                  <a:off x="3365098" y="44810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/>
                <p:cNvCxnSpPr/>
                <p:nvPr/>
              </p:nvCxnSpPr>
              <p:spPr>
                <a:xfrm flipV="1">
                  <a:off x="2296065" y="348249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Gerader Verbinder 496"/>
                <p:cNvCxnSpPr/>
                <p:nvPr/>
              </p:nvCxnSpPr>
              <p:spPr>
                <a:xfrm>
                  <a:off x="2467901" y="352358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r Verbinder 497"/>
                <p:cNvCxnSpPr/>
                <p:nvPr/>
              </p:nvCxnSpPr>
              <p:spPr>
                <a:xfrm flipH="1" flipV="1">
                  <a:off x="2507780" y="363329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Gerader Verbinder 498"/>
                <p:cNvCxnSpPr/>
                <p:nvPr/>
              </p:nvCxnSpPr>
              <p:spPr>
                <a:xfrm flipH="1" flipV="1">
                  <a:off x="2352233" y="365256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Gerader Verbinder 499"/>
                <p:cNvCxnSpPr/>
                <p:nvPr/>
              </p:nvCxnSpPr>
              <p:spPr>
                <a:xfrm flipH="1" flipV="1">
                  <a:off x="2285056" y="360498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Gerader Verbinder 500"/>
                <p:cNvCxnSpPr/>
                <p:nvPr/>
              </p:nvCxnSpPr>
              <p:spPr>
                <a:xfrm flipV="1">
                  <a:off x="1444033" y="491223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Gerader Verbinder 501"/>
                <p:cNvCxnSpPr/>
                <p:nvPr/>
              </p:nvCxnSpPr>
              <p:spPr>
                <a:xfrm>
                  <a:off x="1615869" y="49533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Gerader Verbinder 502"/>
                <p:cNvCxnSpPr/>
                <p:nvPr/>
              </p:nvCxnSpPr>
              <p:spPr>
                <a:xfrm flipH="1" flipV="1">
                  <a:off x="1655748" y="50630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Gerader Verbinder 503"/>
                <p:cNvCxnSpPr/>
                <p:nvPr/>
              </p:nvCxnSpPr>
              <p:spPr>
                <a:xfrm flipH="1" flipV="1">
                  <a:off x="1500201" y="5082308"/>
                  <a:ext cx="72494" cy="731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r Verbinder 504"/>
                <p:cNvCxnSpPr/>
                <p:nvPr/>
              </p:nvCxnSpPr>
              <p:spPr>
                <a:xfrm flipH="1">
                  <a:off x="1433024" y="5015032"/>
                  <a:ext cx="50280" cy="196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r Verbinder 510"/>
                <p:cNvCxnSpPr/>
                <p:nvPr/>
              </p:nvCxnSpPr>
              <p:spPr>
                <a:xfrm flipV="1">
                  <a:off x="1445668" y="298099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Gerader Verbinder 511"/>
                <p:cNvCxnSpPr/>
                <p:nvPr/>
              </p:nvCxnSpPr>
              <p:spPr>
                <a:xfrm>
                  <a:off x="1617504" y="302209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Gerader Verbinder 512"/>
                <p:cNvCxnSpPr/>
                <p:nvPr/>
              </p:nvCxnSpPr>
              <p:spPr>
                <a:xfrm flipH="1" flipV="1">
                  <a:off x="1657383" y="313179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Gerader Verbinder 513"/>
                <p:cNvCxnSpPr/>
                <p:nvPr/>
              </p:nvCxnSpPr>
              <p:spPr>
                <a:xfrm flipH="1" flipV="1">
                  <a:off x="1501836" y="315107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Gerader Verbinder 514"/>
                <p:cNvCxnSpPr/>
                <p:nvPr/>
              </p:nvCxnSpPr>
              <p:spPr>
                <a:xfrm flipH="1" flipV="1">
                  <a:off x="1434659" y="310349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Gerader Verbinder 515"/>
                <p:cNvCxnSpPr/>
                <p:nvPr/>
              </p:nvCxnSpPr>
              <p:spPr>
                <a:xfrm flipV="1">
                  <a:off x="3959174" y="342700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Gerader Verbinder 516"/>
                <p:cNvCxnSpPr/>
                <p:nvPr/>
              </p:nvCxnSpPr>
              <p:spPr>
                <a:xfrm>
                  <a:off x="4131010" y="346810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Gerader Verbinder 517"/>
                <p:cNvCxnSpPr/>
                <p:nvPr/>
              </p:nvCxnSpPr>
              <p:spPr>
                <a:xfrm flipH="1" flipV="1">
                  <a:off x="4170889" y="357780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Gerader Verbinder 518"/>
                <p:cNvCxnSpPr/>
                <p:nvPr/>
              </p:nvCxnSpPr>
              <p:spPr>
                <a:xfrm flipH="1" flipV="1">
                  <a:off x="4015342" y="359708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Gerader Verbinder 519"/>
                <p:cNvCxnSpPr/>
                <p:nvPr/>
              </p:nvCxnSpPr>
              <p:spPr>
                <a:xfrm flipH="1" flipV="1">
                  <a:off x="3948165" y="354950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Gerader Verbinder 520"/>
                <p:cNvCxnSpPr/>
                <p:nvPr/>
              </p:nvCxnSpPr>
              <p:spPr>
                <a:xfrm flipV="1">
                  <a:off x="2347331" y="256674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Gerader Verbinder 521"/>
                <p:cNvCxnSpPr/>
                <p:nvPr/>
              </p:nvCxnSpPr>
              <p:spPr>
                <a:xfrm>
                  <a:off x="2519167" y="260784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Gerader Verbinder 522"/>
                <p:cNvCxnSpPr/>
                <p:nvPr/>
              </p:nvCxnSpPr>
              <p:spPr>
                <a:xfrm flipH="1" flipV="1">
                  <a:off x="2559046" y="271754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Gerader Verbinder 523"/>
                <p:cNvCxnSpPr/>
                <p:nvPr/>
              </p:nvCxnSpPr>
              <p:spPr>
                <a:xfrm flipH="1" flipV="1">
                  <a:off x="2403499" y="273682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Gerader Verbinder 524"/>
                <p:cNvCxnSpPr/>
                <p:nvPr/>
              </p:nvCxnSpPr>
              <p:spPr>
                <a:xfrm flipH="1" flipV="1">
                  <a:off x="2336322" y="268924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Gerader Verbinder 525"/>
                <p:cNvCxnSpPr/>
                <p:nvPr/>
              </p:nvCxnSpPr>
              <p:spPr>
                <a:xfrm flipV="1">
                  <a:off x="1596934" y="203538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Gerader Verbinder 526"/>
                <p:cNvCxnSpPr/>
                <p:nvPr/>
              </p:nvCxnSpPr>
              <p:spPr>
                <a:xfrm>
                  <a:off x="1768770" y="207647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Gerader Verbinder 527"/>
                <p:cNvCxnSpPr/>
                <p:nvPr/>
              </p:nvCxnSpPr>
              <p:spPr>
                <a:xfrm flipH="1" flipV="1">
                  <a:off x="1808649" y="218617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Gerader Verbinder 528"/>
                <p:cNvCxnSpPr/>
                <p:nvPr/>
              </p:nvCxnSpPr>
              <p:spPr>
                <a:xfrm flipH="1" flipV="1">
                  <a:off x="1653102" y="220545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Gerader Verbinder 529"/>
                <p:cNvCxnSpPr/>
                <p:nvPr/>
              </p:nvCxnSpPr>
              <p:spPr>
                <a:xfrm flipH="1" flipV="1">
                  <a:off x="1585925" y="215787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Gerader Verbinder 530"/>
                <p:cNvCxnSpPr/>
                <p:nvPr/>
              </p:nvCxnSpPr>
              <p:spPr>
                <a:xfrm flipV="1">
                  <a:off x="468684" y="176461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Gerader Verbinder 531"/>
                <p:cNvCxnSpPr/>
                <p:nvPr/>
              </p:nvCxnSpPr>
              <p:spPr>
                <a:xfrm>
                  <a:off x="640520" y="180570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Gerader Verbinder 532"/>
                <p:cNvCxnSpPr/>
                <p:nvPr/>
              </p:nvCxnSpPr>
              <p:spPr>
                <a:xfrm flipH="1" flipV="1">
                  <a:off x="680399" y="191540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Gerader Verbinder 533"/>
                <p:cNvCxnSpPr/>
                <p:nvPr/>
              </p:nvCxnSpPr>
              <p:spPr>
                <a:xfrm flipH="1" flipV="1">
                  <a:off x="524852" y="193468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Gerader Verbinder 534"/>
                <p:cNvCxnSpPr/>
                <p:nvPr/>
              </p:nvCxnSpPr>
              <p:spPr>
                <a:xfrm flipH="1" flipV="1">
                  <a:off x="457675" y="188710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Gerader Verbinder 535"/>
                <p:cNvCxnSpPr/>
                <p:nvPr/>
              </p:nvCxnSpPr>
              <p:spPr>
                <a:xfrm flipV="1">
                  <a:off x="2980786" y="1477423"/>
                  <a:ext cx="711950" cy="878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Gerader Verbinder 537"/>
                <p:cNvCxnSpPr/>
                <p:nvPr/>
              </p:nvCxnSpPr>
              <p:spPr>
                <a:xfrm flipV="1">
                  <a:off x="3135112" y="1301959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r Verbinder 539"/>
                <p:cNvCxnSpPr/>
                <p:nvPr/>
              </p:nvCxnSpPr>
              <p:spPr>
                <a:xfrm>
                  <a:off x="3303196" y="1549968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/>
                <p:cNvCxnSpPr>
                  <a:stCxn id="121" idx="5"/>
                </p:cNvCxnSpPr>
                <p:nvPr/>
              </p:nvCxnSpPr>
              <p:spPr>
                <a:xfrm>
                  <a:off x="2706179" y="1403216"/>
                  <a:ext cx="217205" cy="1559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/>
                <p:cNvCxnSpPr/>
                <p:nvPr/>
              </p:nvCxnSpPr>
              <p:spPr>
                <a:xfrm flipH="1">
                  <a:off x="2700810" y="1440657"/>
                  <a:ext cx="71119" cy="1913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/>
                <p:cNvCxnSpPr/>
                <p:nvPr/>
              </p:nvCxnSpPr>
              <p:spPr>
                <a:xfrm flipV="1">
                  <a:off x="2737565" y="1399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/>
                <p:cNvCxnSpPr/>
                <p:nvPr/>
              </p:nvCxnSpPr>
              <p:spPr>
                <a:xfrm flipV="1">
                  <a:off x="3332502" y="1401349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/>
                <p:cNvCxnSpPr/>
                <p:nvPr/>
              </p:nvCxnSpPr>
              <p:spPr>
                <a:xfrm>
                  <a:off x="3562368" y="150114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/>
                <p:cNvCxnSpPr/>
                <p:nvPr/>
              </p:nvCxnSpPr>
              <p:spPr>
                <a:xfrm flipH="1" flipV="1">
                  <a:off x="3341994" y="1597261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Gerader Verbinder 559"/>
                <p:cNvCxnSpPr/>
                <p:nvPr/>
              </p:nvCxnSpPr>
              <p:spPr>
                <a:xfrm>
                  <a:off x="3206154" y="1389987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r Verbinder 560"/>
                <p:cNvCxnSpPr>
                  <a:stCxn id="118" idx="7"/>
                </p:cNvCxnSpPr>
                <p:nvPr/>
              </p:nvCxnSpPr>
              <p:spPr>
                <a:xfrm flipV="1">
                  <a:off x="2030764" y="1099123"/>
                  <a:ext cx="537898" cy="563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Gerader Verbinder 561"/>
                <p:cNvCxnSpPr/>
                <p:nvPr/>
              </p:nvCxnSpPr>
              <p:spPr>
                <a:xfrm flipV="1">
                  <a:off x="2011038" y="92365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Gerader Verbinder 562"/>
                <p:cNvCxnSpPr/>
                <p:nvPr/>
              </p:nvCxnSpPr>
              <p:spPr>
                <a:xfrm>
                  <a:off x="2170382" y="1149097"/>
                  <a:ext cx="111961" cy="1819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r Verbinder 563"/>
                <p:cNvCxnSpPr/>
                <p:nvPr/>
              </p:nvCxnSpPr>
              <p:spPr>
                <a:xfrm flipV="1">
                  <a:off x="2208428" y="102304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Gerader Verbinder 564"/>
                <p:cNvCxnSpPr>
                  <a:endCxn id="121" idx="2"/>
                </p:cNvCxnSpPr>
                <p:nvPr/>
              </p:nvCxnSpPr>
              <p:spPr>
                <a:xfrm>
                  <a:off x="2438294" y="1122845"/>
                  <a:ext cx="83497" cy="2039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Gerader Verbinder 565"/>
                <p:cNvCxnSpPr>
                  <a:stCxn id="119" idx="1"/>
                </p:cNvCxnSpPr>
                <p:nvPr/>
              </p:nvCxnSpPr>
              <p:spPr>
                <a:xfrm flipH="1" flipV="1">
                  <a:off x="2200576" y="1190392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r Verbinder 566"/>
                <p:cNvCxnSpPr/>
                <p:nvPr/>
              </p:nvCxnSpPr>
              <p:spPr>
                <a:xfrm>
                  <a:off x="2082080" y="101168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Gerader Verbinder 572"/>
                <p:cNvCxnSpPr/>
                <p:nvPr/>
              </p:nvCxnSpPr>
              <p:spPr>
                <a:xfrm flipH="1">
                  <a:off x="1972419" y="1155863"/>
                  <a:ext cx="20151" cy="2086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Gerader Verbinder 575"/>
                <p:cNvCxnSpPr/>
                <p:nvPr/>
              </p:nvCxnSpPr>
              <p:spPr>
                <a:xfrm flipV="1">
                  <a:off x="1982939" y="129599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r Verbinder 576"/>
                <p:cNvCxnSpPr/>
                <p:nvPr/>
              </p:nvCxnSpPr>
              <p:spPr>
                <a:xfrm>
                  <a:off x="1891059" y="1271729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Gerader Verbinder 577"/>
                <p:cNvCxnSpPr/>
                <p:nvPr/>
              </p:nvCxnSpPr>
              <p:spPr>
                <a:xfrm>
                  <a:off x="2066742" y="1813725"/>
                  <a:ext cx="128896" cy="724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Gerader Verbinder 578"/>
                <p:cNvCxnSpPr/>
                <p:nvPr/>
              </p:nvCxnSpPr>
              <p:spPr>
                <a:xfrm flipH="1" flipV="1">
                  <a:off x="1973521" y="1684136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r Verbinder 579"/>
                <p:cNvCxnSpPr>
                  <a:endCxn id="113" idx="1"/>
                </p:cNvCxnSpPr>
                <p:nvPr/>
              </p:nvCxnSpPr>
              <p:spPr>
                <a:xfrm>
                  <a:off x="1739517" y="1746626"/>
                  <a:ext cx="79701" cy="2149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Gerader Verbinder 580"/>
                <p:cNvCxnSpPr/>
                <p:nvPr/>
              </p:nvCxnSpPr>
              <p:spPr>
                <a:xfrm flipV="1">
                  <a:off x="1807214" y="1843604"/>
                  <a:ext cx="53938" cy="4998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Gerader Verbinder 581"/>
                <p:cNvCxnSpPr>
                  <a:endCxn id="114" idx="1"/>
                </p:cNvCxnSpPr>
                <p:nvPr/>
              </p:nvCxnSpPr>
              <p:spPr>
                <a:xfrm>
                  <a:off x="1511745" y="178909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r Verbinder 582"/>
                <p:cNvCxnSpPr/>
                <p:nvPr/>
              </p:nvCxnSpPr>
              <p:spPr>
                <a:xfrm flipV="1">
                  <a:off x="740879" y="1452465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Gerader Verbinder 583"/>
                <p:cNvCxnSpPr/>
                <p:nvPr/>
              </p:nvCxnSpPr>
              <p:spPr>
                <a:xfrm>
                  <a:off x="1026395" y="1672993"/>
                  <a:ext cx="6587" cy="824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Gerader Verbinder 584"/>
                <p:cNvCxnSpPr/>
                <p:nvPr/>
              </p:nvCxnSpPr>
              <p:spPr>
                <a:xfrm flipV="1">
                  <a:off x="938269" y="155185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Gerader Verbinder 585"/>
                <p:cNvCxnSpPr>
                  <a:endCxn id="116" idx="2"/>
                </p:cNvCxnSpPr>
                <p:nvPr/>
              </p:nvCxnSpPr>
              <p:spPr>
                <a:xfrm>
                  <a:off x="821231" y="1649939"/>
                  <a:ext cx="90193" cy="19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Gerader Verbinder 586"/>
                <p:cNvCxnSpPr/>
                <p:nvPr/>
              </p:nvCxnSpPr>
              <p:spPr>
                <a:xfrm flipH="1" flipV="1">
                  <a:off x="939243" y="1661867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Gerader Verbinder 587"/>
                <p:cNvCxnSpPr/>
                <p:nvPr/>
              </p:nvCxnSpPr>
              <p:spPr>
                <a:xfrm>
                  <a:off x="811921" y="1540493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r Verbinder 591"/>
                <p:cNvCxnSpPr/>
                <p:nvPr/>
              </p:nvCxnSpPr>
              <p:spPr>
                <a:xfrm flipV="1">
                  <a:off x="384436" y="1264153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Gerader Verbinder 592"/>
                <p:cNvCxnSpPr/>
                <p:nvPr/>
              </p:nvCxnSpPr>
              <p:spPr>
                <a:xfrm flipV="1">
                  <a:off x="581826" y="136354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Gerader Verbinder 593"/>
                <p:cNvCxnSpPr/>
                <p:nvPr/>
              </p:nvCxnSpPr>
              <p:spPr>
                <a:xfrm>
                  <a:off x="455478" y="1352181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r Verbinder 594"/>
                <p:cNvCxnSpPr>
                  <a:stCxn id="113" idx="5"/>
                </p:cNvCxnSpPr>
                <p:nvPr/>
              </p:nvCxnSpPr>
              <p:spPr>
                <a:xfrm>
                  <a:off x="1895594" y="2032026"/>
                  <a:ext cx="115379" cy="13049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Gerader Verbinder 598"/>
                <p:cNvCxnSpPr>
                  <a:endCxn id="114" idx="6"/>
                </p:cNvCxnSpPr>
                <p:nvPr/>
              </p:nvCxnSpPr>
              <p:spPr>
                <a:xfrm flipH="1">
                  <a:off x="1687512" y="1990540"/>
                  <a:ext cx="169547" cy="158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Gerader Verbinder 605"/>
                <p:cNvCxnSpPr/>
                <p:nvPr/>
              </p:nvCxnSpPr>
              <p:spPr>
                <a:xfrm flipV="1">
                  <a:off x="1587079" y="181773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Gerader Verbinder 607"/>
                <p:cNvCxnSpPr/>
                <p:nvPr/>
              </p:nvCxnSpPr>
              <p:spPr>
                <a:xfrm>
                  <a:off x="1553125" y="197108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Gerader Verbinder 610"/>
                <p:cNvCxnSpPr/>
                <p:nvPr/>
              </p:nvCxnSpPr>
              <p:spPr>
                <a:xfrm flipH="1" flipV="1">
                  <a:off x="1684626" y="1840316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024802" y="1810264"/>
                  <a:ext cx="50323" cy="1642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Gerader Verbinder 617"/>
                <p:cNvCxnSpPr/>
                <p:nvPr/>
              </p:nvCxnSpPr>
              <p:spPr>
                <a:xfrm flipV="1">
                  <a:off x="1978226" y="1886592"/>
                  <a:ext cx="61214" cy="341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>
                  <a:off x="1960811" y="1741499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Gerader Verbinder 623"/>
                <p:cNvCxnSpPr/>
                <p:nvPr/>
              </p:nvCxnSpPr>
              <p:spPr>
                <a:xfrm flipH="1" flipV="1">
                  <a:off x="1606114" y="1591558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Gerader Verbinder 624"/>
                <p:cNvCxnSpPr/>
                <p:nvPr/>
              </p:nvCxnSpPr>
              <p:spPr>
                <a:xfrm>
                  <a:off x="1593404" y="1648921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Gerader Verbinder 625"/>
                <p:cNvCxnSpPr/>
                <p:nvPr/>
              </p:nvCxnSpPr>
              <p:spPr>
                <a:xfrm flipV="1">
                  <a:off x="868323" y="286724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Gerader Verbinder 626"/>
                <p:cNvCxnSpPr/>
                <p:nvPr/>
              </p:nvCxnSpPr>
              <p:spPr>
                <a:xfrm>
                  <a:off x="1040159" y="290833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Gerader Verbinder 627"/>
                <p:cNvCxnSpPr/>
                <p:nvPr/>
              </p:nvCxnSpPr>
              <p:spPr>
                <a:xfrm flipH="1" flipV="1">
                  <a:off x="1080038" y="30180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r Verbinder 628"/>
                <p:cNvCxnSpPr/>
                <p:nvPr/>
              </p:nvCxnSpPr>
              <p:spPr>
                <a:xfrm flipH="1" flipV="1">
                  <a:off x="924491" y="303731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H="1" flipV="1">
                  <a:off x="857314" y="29897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 flipV="1">
                  <a:off x="1166983" y="2855142"/>
                  <a:ext cx="123884" cy="87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H="1" flipV="1">
                  <a:off x="1117229" y="2595861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Gerader Verbinder 632"/>
                <p:cNvCxnSpPr/>
                <p:nvPr/>
              </p:nvCxnSpPr>
              <p:spPr>
                <a:xfrm>
                  <a:off x="1044054" y="26941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Gerader Verbinder 658"/>
                <p:cNvCxnSpPr/>
                <p:nvPr/>
              </p:nvCxnSpPr>
              <p:spPr>
                <a:xfrm flipH="1">
                  <a:off x="1109115" y="2550523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Gerader Verbinder 660"/>
                <p:cNvCxnSpPr>
                  <a:stCxn id="128" idx="1"/>
                </p:cNvCxnSpPr>
                <p:nvPr/>
              </p:nvCxnSpPr>
              <p:spPr>
                <a:xfrm flipH="1" flipV="1">
                  <a:off x="1326014" y="2859249"/>
                  <a:ext cx="321308" cy="527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Gerader Verbinder 663"/>
                <p:cNvCxnSpPr/>
                <p:nvPr/>
              </p:nvCxnSpPr>
              <p:spPr>
                <a:xfrm flipV="1">
                  <a:off x="1706026" y="264946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Gerader Verbinder 664"/>
                <p:cNvCxnSpPr/>
                <p:nvPr/>
              </p:nvCxnSpPr>
              <p:spPr>
                <a:xfrm flipV="1">
                  <a:off x="1760403" y="2853880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Gerader Verbinder 666"/>
                <p:cNvCxnSpPr/>
                <p:nvPr/>
              </p:nvCxnSpPr>
              <p:spPr>
                <a:xfrm>
                  <a:off x="1777068" y="273749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Gerader Verbinder 667"/>
                <p:cNvCxnSpPr/>
                <p:nvPr/>
              </p:nvCxnSpPr>
              <p:spPr>
                <a:xfrm>
                  <a:off x="2283388" y="2468183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r Verbinder 668"/>
                <p:cNvCxnSpPr>
                  <a:stCxn id="127" idx="2"/>
                </p:cNvCxnSpPr>
                <p:nvPr/>
              </p:nvCxnSpPr>
              <p:spPr>
                <a:xfrm flipH="1" flipV="1">
                  <a:off x="2322186" y="2515476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Gerader Verbinder 673"/>
                <p:cNvCxnSpPr/>
                <p:nvPr/>
              </p:nvCxnSpPr>
              <p:spPr>
                <a:xfrm flipV="1">
                  <a:off x="2270016" y="2283613"/>
                  <a:ext cx="175399" cy="1367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r Verbinder 674"/>
                <p:cNvCxnSpPr/>
                <p:nvPr/>
              </p:nvCxnSpPr>
              <p:spPr>
                <a:xfrm flipV="1">
                  <a:off x="2362494" y="2350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Gerader Verbinder 675"/>
                <p:cNvCxnSpPr>
                  <a:stCxn id="125" idx="6"/>
                </p:cNvCxnSpPr>
                <p:nvPr/>
              </p:nvCxnSpPr>
              <p:spPr>
                <a:xfrm>
                  <a:off x="2135560" y="2240868"/>
                  <a:ext cx="166958" cy="1505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Gerader Verbinder 677"/>
                <p:cNvCxnSpPr/>
                <p:nvPr/>
              </p:nvCxnSpPr>
              <p:spPr>
                <a:xfrm flipV="1">
                  <a:off x="1297656" y="411227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Gerader Verbinder 678"/>
                <p:cNvCxnSpPr/>
                <p:nvPr/>
              </p:nvCxnSpPr>
              <p:spPr>
                <a:xfrm>
                  <a:off x="1469492" y="415336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Gerader Verbinder 679"/>
                <p:cNvCxnSpPr/>
                <p:nvPr/>
              </p:nvCxnSpPr>
              <p:spPr>
                <a:xfrm flipH="1" flipV="1">
                  <a:off x="1509371" y="42630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r Verbinder 680"/>
                <p:cNvCxnSpPr/>
                <p:nvPr/>
              </p:nvCxnSpPr>
              <p:spPr>
                <a:xfrm flipH="1" flipV="1">
                  <a:off x="1353824" y="428234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Gerader Verbinder 681"/>
                <p:cNvCxnSpPr/>
                <p:nvPr/>
              </p:nvCxnSpPr>
              <p:spPr>
                <a:xfrm flipH="1" flipV="1">
                  <a:off x="1286647" y="42347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Gerader Verbinder 682"/>
                <p:cNvCxnSpPr/>
                <p:nvPr/>
              </p:nvCxnSpPr>
              <p:spPr>
                <a:xfrm>
                  <a:off x="1579924" y="411816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r Verbinder 683"/>
                <p:cNvCxnSpPr/>
                <p:nvPr/>
              </p:nvCxnSpPr>
              <p:spPr>
                <a:xfrm flipH="1" flipV="1">
                  <a:off x="1618722" y="416545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Gerader Verbinder 684"/>
                <p:cNvCxnSpPr/>
                <p:nvPr/>
              </p:nvCxnSpPr>
              <p:spPr>
                <a:xfrm flipV="1">
                  <a:off x="1566552" y="3685175"/>
                  <a:ext cx="554978" cy="3851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Gerader Verbinder 685"/>
                <p:cNvCxnSpPr>
                  <a:endCxn id="82" idx="2"/>
                </p:cNvCxnSpPr>
                <p:nvPr/>
              </p:nvCxnSpPr>
              <p:spPr>
                <a:xfrm flipV="1">
                  <a:off x="1659030" y="4001046"/>
                  <a:ext cx="272729" cy="55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r Verbinder 686"/>
                <p:cNvCxnSpPr/>
                <p:nvPr/>
              </p:nvCxnSpPr>
              <p:spPr>
                <a:xfrm>
                  <a:off x="1285960" y="393586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Gerader Verbinder 691"/>
                <p:cNvCxnSpPr/>
                <p:nvPr/>
              </p:nvCxnSpPr>
              <p:spPr>
                <a:xfrm flipH="1" flipV="1">
                  <a:off x="1415480" y="386104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Gerader Verbinder 695"/>
                <p:cNvCxnSpPr/>
                <p:nvPr/>
              </p:nvCxnSpPr>
              <p:spPr>
                <a:xfrm flipH="1" flipV="1">
                  <a:off x="1788959" y="368035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Gerader Verbinder 696"/>
                <p:cNvCxnSpPr/>
                <p:nvPr/>
              </p:nvCxnSpPr>
              <p:spPr>
                <a:xfrm>
                  <a:off x="1715784" y="377867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Gerader Verbinder 697"/>
                <p:cNvCxnSpPr/>
                <p:nvPr/>
              </p:nvCxnSpPr>
              <p:spPr>
                <a:xfrm flipH="1">
                  <a:off x="1780845" y="3635019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Gerader Verbinder 698"/>
                <p:cNvCxnSpPr/>
                <p:nvPr/>
              </p:nvCxnSpPr>
              <p:spPr>
                <a:xfrm>
                  <a:off x="1967649" y="400380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Gerader Verbinder 699"/>
                <p:cNvCxnSpPr/>
                <p:nvPr/>
              </p:nvCxnSpPr>
              <p:spPr>
                <a:xfrm flipH="1" flipV="1">
                  <a:off x="2007528" y="41135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Gerader Verbinder 700"/>
                <p:cNvCxnSpPr>
                  <a:endCxn id="27" idx="1"/>
                </p:cNvCxnSpPr>
                <p:nvPr/>
              </p:nvCxnSpPr>
              <p:spPr>
                <a:xfrm>
                  <a:off x="2127228" y="3399174"/>
                  <a:ext cx="410381" cy="6264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Gerader Verbinder 702"/>
                <p:cNvCxnSpPr>
                  <a:endCxn id="81" idx="2"/>
                </p:cNvCxnSpPr>
                <p:nvPr/>
              </p:nvCxnSpPr>
              <p:spPr>
                <a:xfrm>
                  <a:off x="2179159" y="3985114"/>
                  <a:ext cx="136421" cy="63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Gerader Verbinder 704"/>
                <p:cNvCxnSpPr/>
                <p:nvPr/>
              </p:nvCxnSpPr>
              <p:spPr>
                <a:xfrm>
                  <a:off x="2417424" y="4001027"/>
                  <a:ext cx="105856" cy="696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Gerader Verbinder 705"/>
                <p:cNvCxnSpPr/>
                <p:nvPr/>
              </p:nvCxnSpPr>
              <p:spPr>
                <a:xfrm flipV="1">
                  <a:off x="2465936" y="398899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Gerader Verbinder 708"/>
                <p:cNvCxnSpPr/>
                <p:nvPr/>
              </p:nvCxnSpPr>
              <p:spPr>
                <a:xfrm flipV="1">
                  <a:off x="2413384" y="3771929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Gerader Verbinder 709"/>
                <p:cNvCxnSpPr/>
                <p:nvPr/>
              </p:nvCxnSpPr>
              <p:spPr>
                <a:xfrm>
                  <a:off x="2374267" y="3824024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Gerader Verbinder 710"/>
                <p:cNvCxnSpPr/>
                <p:nvPr/>
              </p:nvCxnSpPr>
              <p:spPr>
                <a:xfrm flipH="1">
                  <a:off x="2506331" y="3828808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Gerader Verbinder 712"/>
                <p:cNvCxnSpPr/>
                <p:nvPr/>
              </p:nvCxnSpPr>
              <p:spPr>
                <a:xfrm>
                  <a:off x="2637071" y="348885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Gerader Verbinder 713"/>
                <p:cNvCxnSpPr/>
                <p:nvPr/>
              </p:nvCxnSpPr>
              <p:spPr>
                <a:xfrm flipH="1" flipV="1">
                  <a:off x="2675869" y="3536145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Gerader Verbinder 714"/>
                <p:cNvCxnSpPr/>
                <p:nvPr/>
              </p:nvCxnSpPr>
              <p:spPr>
                <a:xfrm flipV="1">
                  <a:off x="2819669" y="3506411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Gerader Verbinder 715"/>
                <p:cNvCxnSpPr/>
                <p:nvPr/>
              </p:nvCxnSpPr>
              <p:spPr>
                <a:xfrm flipH="1" flipV="1">
                  <a:off x="2582755" y="322304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Gerader Verbinder 716"/>
                <p:cNvCxnSpPr/>
                <p:nvPr/>
              </p:nvCxnSpPr>
              <p:spPr>
                <a:xfrm>
                  <a:off x="2509580" y="332136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Gerader Verbinder 717"/>
                <p:cNvCxnSpPr/>
                <p:nvPr/>
              </p:nvCxnSpPr>
              <p:spPr>
                <a:xfrm flipH="1">
                  <a:off x="2574641" y="3177704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Gerader Verbinder 722"/>
                <p:cNvCxnSpPr/>
                <p:nvPr/>
              </p:nvCxnSpPr>
              <p:spPr>
                <a:xfrm flipV="1">
                  <a:off x="2608775" y="3775394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Gerader Verbinder 724"/>
                <p:cNvCxnSpPr/>
                <p:nvPr/>
              </p:nvCxnSpPr>
              <p:spPr>
                <a:xfrm>
                  <a:off x="1714846" y="4903721"/>
                  <a:ext cx="156098" cy="1467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Gerader Verbinder 725"/>
                <p:cNvCxnSpPr/>
                <p:nvPr/>
              </p:nvCxnSpPr>
              <p:spPr>
                <a:xfrm flipV="1">
                  <a:off x="1763358" y="489168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r Verbinder 726"/>
                <p:cNvCxnSpPr/>
                <p:nvPr/>
              </p:nvCxnSpPr>
              <p:spPr>
                <a:xfrm flipV="1">
                  <a:off x="1710806" y="4674623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Gerader Verbinder 727"/>
                <p:cNvCxnSpPr/>
                <p:nvPr/>
              </p:nvCxnSpPr>
              <p:spPr>
                <a:xfrm>
                  <a:off x="1671689" y="4726718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Gerader Verbinder 728"/>
                <p:cNvCxnSpPr/>
                <p:nvPr/>
              </p:nvCxnSpPr>
              <p:spPr>
                <a:xfrm flipH="1">
                  <a:off x="1803753" y="4731829"/>
                  <a:ext cx="176658" cy="283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Gerader Verbinder 729"/>
                <p:cNvCxnSpPr/>
                <p:nvPr/>
              </p:nvCxnSpPr>
              <p:spPr>
                <a:xfrm flipH="1" flipV="1">
                  <a:off x="1875131" y="4751701"/>
                  <a:ext cx="10411" cy="5719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r Verbinder 734"/>
                <p:cNvCxnSpPr/>
                <p:nvPr/>
              </p:nvCxnSpPr>
              <p:spPr>
                <a:xfrm>
                  <a:off x="1314886" y="476964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Gerader Verbinder 735"/>
                <p:cNvCxnSpPr/>
                <p:nvPr/>
              </p:nvCxnSpPr>
              <p:spPr>
                <a:xfrm flipH="1" flipV="1">
                  <a:off x="1444406" y="469482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Gerader Verbinder 738"/>
                <p:cNvCxnSpPr>
                  <a:endCxn id="79" idx="2"/>
                </p:cNvCxnSpPr>
                <p:nvPr/>
              </p:nvCxnSpPr>
              <p:spPr>
                <a:xfrm flipV="1">
                  <a:off x="1873575" y="4998395"/>
                  <a:ext cx="337079" cy="31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r Verbinder 740"/>
                <p:cNvCxnSpPr>
                  <a:stCxn id="79" idx="1"/>
                </p:cNvCxnSpPr>
                <p:nvPr/>
              </p:nvCxnSpPr>
              <p:spPr>
                <a:xfrm flipH="1" flipV="1">
                  <a:off x="2010973" y="4740969"/>
                  <a:ext cx="208999" cy="2290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Gerader Verbinder 743"/>
                <p:cNvCxnSpPr/>
                <p:nvPr/>
              </p:nvCxnSpPr>
              <p:spPr>
                <a:xfrm flipH="1">
                  <a:off x="2105519" y="48099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Gerader Verbinder 744"/>
                <p:cNvCxnSpPr/>
                <p:nvPr/>
              </p:nvCxnSpPr>
              <p:spPr>
                <a:xfrm flipV="1">
                  <a:off x="2207963" y="47565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Gerader Verbinder 745"/>
                <p:cNvCxnSpPr/>
                <p:nvPr/>
              </p:nvCxnSpPr>
              <p:spPr>
                <a:xfrm flipH="1">
                  <a:off x="2259801" y="496528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Gerader Verbinder 746"/>
                <p:cNvCxnSpPr/>
                <p:nvPr/>
              </p:nvCxnSpPr>
              <p:spPr>
                <a:xfrm flipV="1">
                  <a:off x="2362245" y="491187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r Verbinder 747"/>
                <p:cNvCxnSpPr/>
                <p:nvPr/>
              </p:nvCxnSpPr>
              <p:spPr>
                <a:xfrm flipH="1">
                  <a:off x="2855192" y="5138020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Gerader Verbinder 748"/>
                <p:cNvCxnSpPr/>
                <p:nvPr/>
              </p:nvCxnSpPr>
              <p:spPr>
                <a:xfrm flipV="1">
                  <a:off x="2957636" y="5084606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Gerader Verbinder 749"/>
                <p:cNvCxnSpPr/>
                <p:nvPr/>
              </p:nvCxnSpPr>
              <p:spPr>
                <a:xfrm flipV="1">
                  <a:off x="2585087" y="518776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r Verbinder 750"/>
                <p:cNvCxnSpPr/>
                <p:nvPr/>
              </p:nvCxnSpPr>
              <p:spPr>
                <a:xfrm>
                  <a:off x="2756923" y="522885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Gerader Verbinder 751"/>
                <p:cNvCxnSpPr/>
                <p:nvPr/>
              </p:nvCxnSpPr>
              <p:spPr>
                <a:xfrm flipH="1" flipV="1">
                  <a:off x="2641255" y="535783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Gerader Verbinder 752"/>
                <p:cNvCxnSpPr/>
                <p:nvPr/>
              </p:nvCxnSpPr>
              <p:spPr>
                <a:xfrm flipH="1" flipV="1">
                  <a:off x="2574078" y="531025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r Verbinder 753"/>
                <p:cNvCxnSpPr/>
                <p:nvPr/>
              </p:nvCxnSpPr>
              <p:spPr>
                <a:xfrm flipH="1">
                  <a:off x="2274816" y="43378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Gerader Verbinder 754"/>
                <p:cNvCxnSpPr/>
                <p:nvPr/>
              </p:nvCxnSpPr>
              <p:spPr>
                <a:xfrm flipV="1">
                  <a:off x="2377260" y="42844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Gerader Verbinder 755"/>
                <p:cNvCxnSpPr/>
                <p:nvPr/>
              </p:nvCxnSpPr>
              <p:spPr>
                <a:xfrm>
                  <a:off x="2283388" y="439528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Gerader Verbinder 756"/>
                <p:cNvCxnSpPr/>
                <p:nvPr/>
              </p:nvCxnSpPr>
              <p:spPr>
                <a:xfrm flipH="1" flipV="1">
                  <a:off x="2322186" y="444257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Gerader Verbinder 757"/>
                <p:cNvCxnSpPr/>
                <p:nvPr/>
              </p:nvCxnSpPr>
              <p:spPr>
                <a:xfrm flipV="1">
                  <a:off x="2465986" y="441284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Gerader Verbinder 758"/>
                <p:cNvCxnSpPr/>
                <p:nvPr/>
              </p:nvCxnSpPr>
              <p:spPr>
                <a:xfrm flipH="1">
                  <a:off x="1719767" y="4380244"/>
                  <a:ext cx="372373" cy="1393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Gerader Verbinder 760"/>
                <p:cNvCxnSpPr/>
                <p:nvPr/>
              </p:nvCxnSpPr>
              <p:spPr>
                <a:xfrm>
                  <a:off x="1610746" y="4414068"/>
                  <a:ext cx="239004" cy="633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Gerader Verbinder 762"/>
                <p:cNvCxnSpPr/>
                <p:nvPr/>
              </p:nvCxnSpPr>
              <p:spPr>
                <a:xfrm flipH="1">
                  <a:off x="1913120" y="4437172"/>
                  <a:ext cx="58964" cy="9824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Gerader Verbinder 765"/>
                <p:cNvCxnSpPr/>
                <p:nvPr/>
              </p:nvCxnSpPr>
              <p:spPr>
                <a:xfrm flipH="1" flipV="1">
                  <a:off x="2009114" y="429413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Gerader Verbinder 767"/>
                <p:cNvCxnSpPr/>
                <p:nvPr/>
              </p:nvCxnSpPr>
              <p:spPr>
                <a:xfrm flipH="1">
                  <a:off x="1713552" y="4371394"/>
                  <a:ext cx="89848" cy="636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Gerader Verbinder 769"/>
                <p:cNvCxnSpPr/>
                <p:nvPr/>
              </p:nvCxnSpPr>
              <p:spPr>
                <a:xfrm flipH="1">
                  <a:off x="1822889" y="546810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Gerader Verbinder 770"/>
                <p:cNvCxnSpPr/>
                <p:nvPr/>
              </p:nvCxnSpPr>
              <p:spPr>
                <a:xfrm flipV="1">
                  <a:off x="1925333" y="541469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Gerader Verbinder 771"/>
                <p:cNvCxnSpPr/>
                <p:nvPr/>
              </p:nvCxnSpPr>
              <p:spPr>
                <a:xfrm>
                  <a:off x="1831461" y="5525540"/>
                  <a:ext cx="207243" cy="2727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Gerader Verbinder 772"/>
                <p:cNvCxnSpPr/>
                <p:nvPr/>
              </p:nvCxnSpPr>
              <p:spPr>
                <a:xfrm flipH="1" flipV="1">
                  <a:off x="1870259" y="557283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Gerader Verbinder 773"/>
                <p:cNvCxnSpPr/>
                <p:nvPr/>
              </p:nvCxnSpPr>
              <p:spPr>
                <a:xfrm flipV="1">
                  <a:off x="2014059" y="554309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Gerader Verbinder 774"/>
                <p:cNvCxnSpPr/>
                <p:nvPr/>
              </p:nvCxnSpPr>
              <p:spPr>
                <a:xfrm flipH="1" flipV="1">
                  <a:off x="1169197" y="5423814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Gerader Verbinder 775"/>
                <p:cNvCxnSpPr/>
                <p:nvPr/>
              </p:nvCxnSpPr>
              <p:spPr>
                <a:xfrm flipV="1">
                  <a:off x="1073394" y="5480055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Gerader Verbinder 776"/>
                <p:cNvCxnSpPr/>
                <p:nvPr/>
              </p:nvCxnSpPr>
              <p:spPr>
                <a:xfrm flipH="1" flipV="1">
                  <a:off x="1143969" y="5332494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H="1" flipV="1">
                  <a:off x="1338389" y="5373049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 flipH="1">
                  <a:off x="1166983" y="5442910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Gerader Verbinder 785"/>
                <p:cNvCxnSpPr/>
                <p:nvPr/>
              </p:nvCxnSpPr>
              <p:spPr>
                <a:xfrm flipV="1">
                  <a:off x="1480053" y="556734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Gerader Verbinder 786"/>
                <p:cNvCxnSpPr/>
                <p:nvPr/>
              </p:nvCxnSpPr>
              <p:spPr>
                <a:xfrm>
                  <a:off x="1651889" y="56084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Gerader Verbinder 787"/>
                <p:cNvCxnSpPr/>
                <p:nvPr/>
              </p:nvCxnSpPr>
              <p:spPr>
                <a:xfrm flipH="1" flipV="1">
                  <a:off x="1691768" y="57181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Gerader Verbinder 788"/>
                <p:cNvCxnSpPr/>
                <p:nvPr/>
              </p:nvCxnSpPr>
              <p:spPr>
                <a:xfrm flipH="1" flipV="1">
                  <a:off x="1536221" y="57374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Gerader Verbinder 789"/>
                <p:cNvCxnSpPr/>
                <p:nvPr/>
              </p:nvCxnSpPr>
              <p:spPr>
                <a:xfrm flipH="1" flipV="1">
                  <a:off x="1469044" y="56898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Gerader Verbinder 790"/>
                <p:cNvCxnSpPr/>
                <p:nvPr/>
              </p:nvCxnSpPr>
              <p:spPr>
                <a:xfrm flipH="1">
                  <a:off x="2458493" y="5208179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Gerader Verbinder 791"/>
                <p:cNvCxnSpPr/>
                <p:nvPr/>
              </p:nvCxnSpPr>
              <p:spPr>
                <a:xfrm flipV="1">
                  <a:off x="2560937" y="5154765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H="1">
                  <a:off x="2392586" y="5277324"/>
                  <a:ext cx="9854" cy="23117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H="1" flipV="1">
                  <a:off x="2304907" y="5401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Gerader Verbinder 795"/>
                <p:cNvCxnSpPr/>
                <p:nvPr/>
              </p:nvCxnSpPr>
              <p:spPr>
                <a:xfrm flipH="1">
                  <a:off x="2390498" y="5410147"/>
                  <a:ext cx="97484" cy="50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 flipV="1">
                  <a:off x="4470039" y="4617351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632351" y="467273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 flipV="1">
                  <a:off x="4672230" y="478243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Gerader Verbinder 800"/>
                <p:cNvCxnSpPr/>
                <p:nvPr/>
              </p:nvCxnSpPr>
              <p:spPr>
                <a:xfrm flipH="1" flipV="1">
                  <a:off x="4516683" y="480171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Gerader Verbinder 801"/>
                <p:cNvCxnSpPr/>
                <p:nvPr/>
              </p:nvCxnSpPr>
              <p:spPr>
                <a:xfrm flipH="1" flipV="1">
                  <a:off x="4449506" y="47541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Gerader Verbinder 802"/>
                <p:cNvCxnSpPr/>
                <p:nvPr/>
              </p:nvCxnSpPr>
              <p:spPr>
                <a:xfrm>
                  <a:off x="4265196" y="4352919"/>
                  <a:ext cx="436863" cy="2580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Gerader Verbinder 803"/>
                <p:cNvCxnSpPr/>
                <p:nvPr/>
              </p:nvCxnSpPr>
              <p:spPr>
                <a:xfrm>
                  <a:off x="4791997" y="462847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Gerader Verbinder 804"/>
                <p:cNvCxnSpPr/>
                <p:nvPr/>
              </p:nvCxnSpPr>
              <p:spPr>
                <a:xfrm flipH="1" flipV="1">
                  <a:off x="4840319" y="468528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Gerader Verbinder 805"/>
                <p:cNvCxnSpPr/>
                <p:nvPr/>
              </p:nvCxnSpPr>
              <p:spPr>
                <a:xfrm flipV="1">
                  <a:off x="4984119" y="4655553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Gerader Verbinder 806"/>
                <p:cNvCxnSpPr/>
                <p:nvPr/>
              </p:nvCxnSpPr>
              <p:spPr>
                <a:xfrm flipH="1" flipV="1">
                  <a:off x="4747205" y="437218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>
                  <a:off x="4674030" y="4470505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 flipH="1">
                  <a:off x="4739091" y="4326846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Gerader Verbinder 810"/>
                <p:cNvCxnSpPr>
                  <a:endCxn id="23" idx="1"/>
                </p:cNvCxnSpPr>
                <p:nvPr/>
              </p:nvCxnSpPr>
              <p:spPr>
                <a:xfrm>
                  <a:off x="4420507" y="4430463"/>
                  <a:ext cx="100139" cy="1540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 flipH="1">
                  <a:off x="4412505" y="4369429"/>
                  <a:ext cx="90824" cy="6417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 flipV="1">
                  <a:off x="4179927" y="4725786"/>
                  <a:ext cx="156367" cy="33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Gerader Verbinder 816"/>
                <p:cNvCxnSpPr/>
                <p:nvPr/>
              </p:nvCxnSpPr>
              <p:spPr>
                <a:xfrm>
                  <a:off x="4064919" y="4562819"/>
                  <a:ext cx="38119" cy="1105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Gerader Verbinder 819"/>
                <p:cNvCxnSpPr>
                  <a:stCxn id="25" idx="5"/>
                </p:cNvCxnSpPr>
                <p:nvPr/>
              </p:nvCxnSpPr>
              <p:spPr>
                <a:xfrm>
                  <a:off x="3990066" y="4469546"/>
                  <a:ext cx="46877" cy="65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Gerader Verbinder 822"/>
                <p:cNvCxnSpPr>
                  <a:endCxn id="25" idx="1"/>
                </p:cNvCxnSpPr>
                <p:nvPr/>
              </p:nvCxnSpPr>
              <p:spPr>
                <a:xfrm>
                  <a:off x="3668297" y="4348720"/>
                  <a:ext cx="276781" cy="639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Gerader Verbinder 824"/>
                <p:cNvCxnSpPr>
                  <a:stCxn id="24" idx="0"/>
                </p:cNvCxnSpPr>
                <p:nvPr/>
              </p:nvCxnSpPr>
              <p:spPr>
                <a:xfrm flipV="1">
                  <a:off x="3629726" y="4041154"/>
                  <a:ext cx="283554" cy="26020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Gerader Verbinder 825"/>
                <p:cNvCxnSpPr/>
                <p:nvPr/>
              </p:nvCxnSpPr>
              <p:spPr>
                <a:xfrm>
                  <a:off x="3844890" y="40965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Gerader Verbinder 826"/>
                <p:cNvCxnSpPr/>
                <p:nvPr/>
              </p:nvCxnSpPr>
              <p:spPr>
                <a:xfrm flipH="1" flipV="1">
                  <a:off x="3884769" y="42062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Gerader Verbinder 827"/>
                <p:cNvCxnSpPr/>
                <p:nvPr/>
              </p:nvCxnSpPr>
              <p:spPr>
                <a:xfrm flipH="1" flipV="1">
                  <a:off x="3729222" y="42255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Gerader Verbinder 828"/>
                <p:cNvCxnSpPr/>
                <p:nvPr/>
              </p:nvCxnSpPr>
              <p:spPr>
                <a:xfrm flipH="1" flipV="1">
                  <a:off x="3662045" y="41779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Gerader Verbinder 835"/>
                <p:cNvCxnSpPr/>
                <p:nvPr/>
              </p:nvCxnSpPr>
              <p:spPr>
                <a:xfrm>
                  <a:off x="3265164" y="4044828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Gerader Verbinder 836"/>
                <p:cNvCxnSpPr/>
                <p:nvPr/>
              </p:nvCxnSpPr>
              <p:spPr>
                <a:xfrm flipH="1">
                  <a:off x="3424490" y="404115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Gerader Verbinder 837"/>
                <p:cNvCxnSpPr/>
                <p:nvPr/>
              </p:nvCxnSpPr>
              <p:spPr>
                <a:xfrm flipH="1" flipV="1">
                  <a:off x="3454382" y="412525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Gerader Verbinder 838"/>
                <p:cNvCxnSpPr/>
                <p:nvPr/>
              </p:nvCxnSpPr>
              <p:spPr>
                <a:xfrm flipH="1">
                  <a:off x="3200736" y="4224597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Gerader Verbinder 839"/>
                <p:cNvCxnSpPr/>
                <p:nvPr/>
              </p:nvCxnSpPr>
              <p:spPr>
                <a:xfrm flipH="1" flipV="1">
                  <a:off x="3247537" y="41226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Gerader Verbinder 845"/>
                <p:cNvCxnSpPr/>
                <p:nvPr/>
              </p:nvCxnSpPr>
              <p:spPr>
                <a:xfrm flipH="1" flipV="1">
                  <a:off x="3269908" y="42920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Gerader Verbinder 846"/>
                <p:cNvCxnSpPr/>
                <p:nvPr/>
              </p:nvCxnSpPr>
              <p:spPr>
                <a:xfrm flipV="1">
                  <a:off x="4424684" y="322986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Gerader Verbinder 847"/>
                <p:cNvCxnSpPr/>
                <p:nvPr/>
              </p:nvCxnSpPr>
              <p:spPr>
                <a:xfrm>
                  <a:off x="4596520" y="327096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Gerader Verbinder 848"/>
                <p:cNvCxnSpPr/>
                <p:nvPr/>
              </p:nvCxnSpPr>
              <p:spPr>
                <a:xfrm flipH="1" flipV="1">
                  <a:off x="4636399" y="33806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Gerader Verbinder 849"/>
                <p:cNvCxnSpPr/>
                <p:nvPr/>
              </p:nvCxnSpPr>
              <p:spPr>
                <a:xfrm flipH="1" flipV="1">
                  <a:off x="4480852" y="339994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Gerader Verbinder 850"/>
                <p:cNvCxnSpPr>
                  <a:endCxn id="14" idx="6"/>
                </p:cNvCxnSpPr>
                <p:nvPr/>
              </p:nvCxnSpPr>
              <p:spPr>
                <a:xfrm flipH="1">
                  <a:off x="4285987" y="3355885"/>
                  <a:ext cx="223280" cy="607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Gerader Verbinder 851"/>
                <p:cNvCxnSpPr>
                  <a:endCxn id="14" idx="0"/>
                </p:cNvCxnSpPr>
                <p:nvPr/>
              </p:nvCxnSpPr>
              <p:spPr>
                <a:xfrm>
                  <a:off x="4220841" y="3293429"/>
                  <a:ext cx="11140" cy="734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Gerader Verbinder 852"/>
                <p:cNvCxnSpPr/>
                <p:nvPr/>
              </p:nvCxnSpPr>
              <p:spPr>
                <a:xfrm flipH="1" flipV="1">
                  <a:off x="1386507" y="110264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Gerader Verbinder 853"/>
                <p:cNvCxnSpPr/>
                <p:nvPr/>
              </p:nvCxnSpPr>
              <p:spPr>
                <a:xfrm>
                  <a:off x="883414" y="1110818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Gerader Verbinder 854"/>
                <p:cNvCxnSpPr/>
                <p:nvPr/>
              </p:nvCxnSpPr>
              <p:spPr>
                <a:xfrm flipH="1" flipV="1">
                  <a:off x="1012934" y="1035998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Gerader Verbinder 855"/>
                <p:cNvCxnSpPr/>
                <p:nvPr/>
              </p:nvCxnSpPr>
              <p:spPr>
                <a:xfrm flipH="1" flipV="1">
                  <a:off x="1371787" y="92766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Gerader Verbinder 856"/>
                <p:cNvCxnSpPr/>
                <p:nvPr/>
              </p:nvCxnSpPr>
              <p:spPr>
                <a:xfrm>
                  <a:off x="1298612" y="102598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Gerader Verbinder 859"/>
                <p:cNvCxnSpPr/>
                <p:nvPr/>
              </p:nvCxnSpPr>
              <p:spPr>
                <a:xfrm flipV="1">
                  <a:off x="2592531" y="252976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Gerader Verbinder 860"/>
                <p:cNvCxnSpPr/>
                <p:nvPr/>
              </p:nvCxnSpPr>
              <p:spPr>
                <a:xfrm>
                  <a:off x="1279222" y="214993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Gerader Verbinder 861"/>
                <p:cNvCxnSpPr/>
                <p:nvPr/>
              </p:nvCxnSpPr>
              <p:spPr>
                <a:xfrm flipV="1">
                  <a:off x="1354556" y="217857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Gerader Verbinder 862"/>
                <p:cNvCxnSpPr/>
                <p:nvPr/>
              </p:nvCxnSpPr>
              <p:spPr>
                <a:xfrm>
                  <a:off x="1320602" y="233192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Gerader Verbinder 864"/>
                <p:cNvCxnSpPr/>
                <p:nvPr/>
              </p:nvCxnSpPr>
              <p:spPr>
                <a:xfrm flipH="1" flipV="1">
                  <a:off x="1304210" y="169483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Gerader Verbinder 865"/>
                <p:cNvCxnSpPr/>
                <p:nvPr/>
              </p:nvCxnSpPr>
              <p:spPr>
                <a:xfrm>
                  <a:off x="1231035" y="179315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Gerader Verbinder 866"/>
                <p:cNvCxnSpPr/>
                <p:nvPr/>
              </p:nvCxnSpPr>
              <p:spPr>
                <a:xfrm flipH="1">
                  <a:off x="4631797" y="2661503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Gerader Verbinder 867"/>
                <p:cNvCxnSpPr/>
                <p:nvPr/>
              </p:nvCxnSpPr>
              <p:spPr>
                <a:xfrm>
                  <a:off x="4874684" y="2504897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Gerader Verbinder 868"/>
                <p:cNvCxnSpPr>
                  <a:endCxn id="39" idx="7"/>
                </p:cNvCxnSpPr>
                <p:nvPr/>
              </p:nvCxnSpPr>
              <p:spPr>
                <a:xfrm flipH="1">
                  <a:off x="4885810" y="2668187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Gerader Verbinder 869"/>
                <p:cNvCxnSpPr/>
                <p:nvPr/>
              </p:nvCxnSpPr>
              <p:spPr>
                <a:xfrm flipH="1" flipV="1">
                  <a:off x="4593884" y="2450415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Gerader Verbinder 870"/>
                <p:cNvCxnSpPr/>
                <p:nvPr/>
              </p:nvCxnSpPr>
              <p:spPr>
                <a:xfrm>
                  <a:off x="4543901" y="266992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Gerader Verbinder 878"/>
                <p:cNvCxnSpPr/>
                <p:nvPr/>
              </p:nvCxnSpPr>
              <p:spPr>
                <a:xfrm flipH="1">
                  <a:off x="4612376" y="2447926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Gerader Verbinder 879"/>
                <p:cNvCxnSpPr/>
                <p:nvPr/>
              </p:nvCxnSpPr>
              <p:spPr>
                <a:xfrm flipH="1" flipV="1">
                  <a:off x="4642268" y="253202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Gerader Verbinder 915"/>
                <p:cNvCxnSpPr/>
                <p:nvPr/>
              </p:nvCxnSpPr>
              <p:spPr>
                <a:xfrm>
                  <a:off x="4973752" y="3815649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Gerader Verbinder 964"/>
                <p:cNvCxnSpPr/>
                <p:nvPr/>
              </p:nvCxnSpPr>
              <p:spPr>
                <a:xfrm flipH="1" flipV="1">
                  <a:off x="5047574" y="461528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Gerader Verbinder 965"/>
                <p:cNvCxnSpPr/>
                <p:nvPr/>
              </p:nvCxnSpPr>
              <p:spPr>
                <a:xfrm flipH="1" flipV="1">
                  <a:off x="5069945" y="478467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Gerader Verbinder 966"/>
                <p:cNvCxnSpPr/>
                <p:nvPr/>
              </p:nvCxnSpPr>
              <p:spPr>
                <a:xfrm>
                  <a:off x="4583001" y="3523022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Gerader Verbinder 967"/>
                <p:cNvCxnSpPr/>
                <p:nvPr/>
              </p:nvCxnSpPr>
              <p:spPr>
                <a:xfrm flipH="1">
                  <a:off x="4742327" y="3519348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Gerader Verbinder 968"/>
                <p:cNvCxnSpPr/>
                <p:nvPr/>
              </p:nvCxnSpPr>
              <p:spPr>
                <a:xfrm flipH="1" flipV="1">
                  <a:off x="4772219" y="360344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0" name="Gerader Verbinder 969"/>
                <p:cNvCxnSpPr/>
                <p:nvPr/>
              </p:nvCxnSpPr>
              <p:spPr>
                <a:xfrm flipH="1">
                  <a:off x="4518573" y="3702791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H="1" flipV="1">
                  <a:off x="4565374" y="36008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 flipH="1" flipV="1">
                  <a:off x="4587745" y="3770271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>
                  <a:stCxn id="93" idx="3"/>
                </p:cNvCxnSpPr>
                <p:nvPr/>
              </p:nvCxnSpPr>
              <p:spPr>
                <a:xfrm flipH="1">
                  <a:off x="4988559" y="3225953"/>
                  <a:ext cx="151151" cy="670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5035359" y="306744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Gerader Verbinder 978"/>
                <p:cNvCxnSpPr/>
                <p:nvPr/>
              </p:nvCxnSpPr>
              <p:spPr>
                <a:xfrm flipH="1" flipV="1">
                  <a:off x="5057730" y="327724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8" name="Gruppieren 1097"/>
              <p:cNvGrpSpPr/>
              <p:nvPr/>
            </p:nvGrpSpPr>
            <p:grpSpPr>
              <a:xfrm>
                <a:off x="5282268" y="1723517"/>
                <a:ext cx="5451541" cy="4497768"/>
                <a:chOff x="5282268" y="1723517"/>
                <a:chExt cx="5451541" cy="4497768"/>
              </a:xfrm>
            </p:grpSpPr>
            <p:cxnSp>
              <p:nvCxnSpPr>
                <p:cNvPr id="284" name="Gerader Verbinder 283"/>
                <p:cNvCxnSpPr>
                  <a:endCxn id="109" idx="3"/>
                </p:cNvCxnSpPr>
                <p:nvPr/>
              </p:nvCxnSpPr>
              <p:spPr>
                <a:xfrm flipV="1">
                  <a:off x="7232984" y="4018068"/>
                  <a:ext cx="673649" cy="3816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r Verbinder 286"/>
                <p:cNvCxnSpPr>
                  <a:endCxn id="110" idx="2"/>
                </p:cNvCxnSpPr>
                <p:nvPr/>
              </p:nvCxnSpPr>
              <p:spPr>
                <a:xfrm flipV="1">
                  <a:off x="7281789" y="4072845"/>
                  <a:ext cx="969066" cy="29061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r Verbinder 288"/>
                <p:cNvCxnSpPr>
                  <a:endCxn id="111" idx="1"/>
                </p:cNvCxnSpPr>
                <p:nvPr/>
              </p:nvCxnSpPr>
              <p:spPr>
                <a:xfrm>
                  <a:off x="7231226" y="443046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r Verbinder 292"/>
                <p:cNvCxnSpPr/>
                <p:nvPr/>
              </p:nvCxnSpPr>
              <p:spPr>
                <a:xfrm>
                  <a:off x="7822241" y="461294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r Verbinder 294"/>
                <p:cNvCxnSpPr/>
                <p:nvPr/>
              </p:nvCxnSpPr>
              <p:spPr>
                <a:xfrm>
                  <a:off x="7832089" y="462197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r Verbinder 295"/>
                <p:cNvCxnSpPr/>
                <p:nvPr/>
              </p:nvCxnSpPr>
              <p:spPr>
                <a:xfrm flipV="1">
                  <a:off x="8088325" y="461287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>
                  <a:off x="8246628" y="454555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H="1">
                  <a:off x="8193757" y="472841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/>
                <p:cNvCxnSpPr/>
                <p:nvPr/>
              </p:nvCxnSpPr>
              <p:spPr>
                <a:xfrm flipH="1">
                  <a:off x="7786092" y="4725144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7979777" y="479778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/>
                <p:cNvCxnSpPr/>
                <p:nvPr/>
              </p:nvCxnSpPr>
              <p:spPr>
                <a:xfrm flipH="1" flipV="1">
                  <a:off x="7964425" y="475013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r Verbinder 310"/>
                <p:cNvCxnSpPr/>
                <p:nvPr/>
              </p:nvCxnSpPr>
              <p:spPr>
                <a:xfrm flipH="1">
                  <a:off x="7824192" y="4528170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r Verbinder 356"/>
                <p:cNvCxnSpPr/>
                <p:nvPr/>
              </p:nvCxnSpPr>
              <p:spPr>
                <a:xfrm flipH="1" flipV="1">
                  <a:off x="5282268" y="519461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Gerader Verbinder 373"/>
                <p:cNvCxnSpPr>
                  <a:stCxn id="37" idx="5"/>
                  <a:endCxn id="34" idx="3"/>
                </p:cNvCxnSpPr>
                <p:nvPr/>
              </p:nvCxnSpPr>
              <p:spPr>
                <a:xfrm>
                  <a:off x="5849747" y="5749393"/>
                  <a:ext cx="150889" cy="54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Gerader Verbinder 374"/>
                <p:cNvCxnSpPr>
                  <a:stCxn id="36" idx="2"/>
                  <a:endCxn id="35" idx="7"/>
                </p:cNvCxnSpPr>
                <p:nvPr/>
              </p:nvCxnSpPr>
              <p:spPr>
                <a:xfrm flipH="1">
                  <a:off x="5856247" y="5898584"/>
                  <a:ext cx="81177" cy="519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Gerader Verbinder 375"/>
                <p:cNvCxnSpPr>
                  <a:endCxn id="34" idx="3"/>
                </p:cNvCxnSpPr>
                <p:nvPr/>
              </p:nvCxnSpPr>
              <p:spPr>
                <a:xfrm flipV="1">
                  <a:off x="5984695" y="5754856"/>
                  <a:ext cx="15941" cy="8778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Gerader Verbinder 380"/>
                <p:cNvCxnSpPr>
                  <a:stCxn id="101" idx="5"/>
                  <a:endCxn id="103" idx="0"/>
                </p:cNvCxnSpPr>
                <p:nvPr/>
              </p:nvCxnSpPr>
              <p:spPr>
                <a:xfrm>
                  <a:off x="5526424" y="4945536"/>
                  <a:ext cx="31636" cy="15058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r Verbinder 384"/>
                <p:cNvCxnSpPr/>
                <p:nvPr/>
              </p:nvCxnSpPr>
              <p:spPr>
                <a:xfrm flipV="1">
                  <a:off x="5448732" y="515273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r Verbinder 385"/>
                <p:cNvCxnSpPr/>
                <p:nvPr/>
              </p:nvCxnSpPr>
              <p:spPr>
                <a:xfrm flipH="1" flipV="1">
                  <a:off x="5459108" y="537839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Gerader Verbinder 386"/>
                <p:cNvCxnSpPr/>
                <p:nvPr/>
              </p:nvCxnSpPr>
              <p:spPr>
                <a:xfrm flipH="1" flipV="1">
                  <a:off x="5497583" y="53268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Gerader Verbinder 387"/>
                <p:cNvCxnSpPr/>
                <p:nvPr/>
              </p:nvCxnSpPr>
              <p:spPr>
                <a:xfrm>
                  <a:off x="5576401" y="514978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r Verbinder 388"/>
                <p:cNvCxnSpPr/>
                <p:nvPr/>
              </p:nvCxnSpPr>
              <p:spPr>
                <a:xfrm flipH="1">
                  <a:off x="5649246" y="5261984"/>
                  <a:ext cx="39742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Gerader Verbinder 389"/>
                <p:cNvCxnSpPr/>
                <p:nvPr/>
              </p:nvCxnSpPr>
              <p:spPr>
                <a:xfrm flipH="1">
                  <a:off x="5712236" y="5251553"/>
                  <a:ext cx="160432" cy="354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r Verbinder 393"/>
                <p:cNvCxnSpPr/>
                <p:nvPr/>
              </p:nvCxnSpPr>
              <p:spPr>
                <a:xfrm flipV="1">
                  <a:off x="5572864" y="597807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/>
                <p:cNvCxnSpPr/>
                <p:nvPr/>
              </p:nvCxnSpPr>
              <p:spPr>
                <a:xfrm>
                  <a:off x="5744700" y="601917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/>
                <p:cNvCxnSpPr/>
                <p:nvPr/>
              </p:nvCxnSpPr>
              <p:spPr>
                <a:xfrm flipH="1" flipV="1">
                  <a:off x="5784579" y="612887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/>
                <p:cNvCxnSpPr/>
                <p:nvPr/>
              </p:nvCxnSpPr>
              <p:spPr>
                <a:xfrm flipH="1" flipV="1">
                  <a:off x="5629032" y="614815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r Verbinder 397"/>
                <p:cNvCxnSpPr/>
                <p:nvPr/>
              </p:nvCxnSpPr>
              <p:spPr>
                <a:xfrm flipH="1" flipV="1">
                  <a:off x="5561855" y="61005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r Verbinder 401"/>
                <p:cNvCxnSpPr>
                  <a:stCxn id="35" idx="0"/>
                </p:cNvCxnSpPr>
                <p:nvPr/>
              </p:nvCxnSpPr>
              <p:spPr>
                <a:xfrm flipV="1">
                  <a:off x="5833753" y="5742760"/>
                  <a:ext cx="10937" cy="1960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r Verbinder 403"/>
                <p:cNvCxnSpPr>
                  <a:endCxn id="37" idx="2"/>
                </p:cNvCxnSpPr>
                <p:nvPr/>
              </p:nvCxnSpPr>
              <p:spPr>
                <a:xfrm>
                  <a:off x="5615185" y="5683354"/>
                  <a:ext cx="142368" cy="308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r Verbinder 406"/>
                <p:cNvCxnSpPr/>
                <p:nvPr/>
              </p:nvCxnSpPr>
              <p:spPr>
                <a:xfrm flipH="1">
                  <a:off x="5530458" y="5624575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r Verbinder 407"/>
                <p:cNvCxnSpPr/>
                <p:nvPr/>
              </p:nvCxnSpPr>
              <p:spPr>
                <a:xfrm>
                  <a:off x="5575306" y="574774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r Verbinder 408"/>
                <p:cNvCxnSpPr/>
                <p:nvPr/>
              </p:nvCxnSpPr>
              <p:spPr>
                <a:xfrm flipH="1" flipV="1">
                  <a:off x="5615185" y="585745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r Verbinder 411"/>
                <p:cNvCxnSpPr/>
                <p:nvPr/>
              </p:nvCxnSpPr>
              <p:spPr>
                <a:xfrm>
                  <a:off x="9799582" y="4121444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Gerader Verbinder 412"/>
                <p:cNvCxnSpPr/>
                <p:nvPr/>
              </p:nvCxnSpPr>
              <p:spPr>
                <a:xfrm>
                  <a:off x="9809430" y="4130477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r Verbinder 413"/>
                <p:cNvCxnSpPr/>
                <p:nvPr/>
              </p:nvCxnSpPr>
              <p:spPr>
                <a:xfrm flipV="1">
                  <a:off x="10065666" y="4121382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Gerader Verbinder 414"/>
                <p:cNvCxnSpPr/>
                <p:nvPr/>
              </p:nvCxnSpPr>
              <p:spPr>
                <a:xfrm>
                  <a:off x="10223969" y="405405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Gerader Verbinder 415"/>
                <p:cNvCxnSpPr/>
                <p:nvPr/>
              </p:nvCxnSpPr>
              <p:spPr>
                <a:xfrm flipH="1">
                  <a:off x="10171098" y="423692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Gerader Verbinder 416"/>
                <p:cNvCxnSpPr/>
                <p:nvPr/>
              </p:nvCxnSpPr>
              <p:spPr>
                <a:xfrm flipH="1">
                  <a:off x="9763433" y="4233648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Gerader Verbinder 417"/>
                <p:cNvCxnSpPr/>
                <p:nvPr/>
              </p:nvCxnSpPr>
              <p:spPr>
                <a:xfrm>
                  <a:off x="9957118" y="4306288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Gerader Verbinder 418"/>
                <p:cNvCxnSpPr/>
                <p:nvPr/>
              </p:nvCxnSpPr>
              <p:spPr>
                <a:xfrm flipH="1" flipV="1">
                  <a:off x="9941766" y="4258641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Gerader Verbinder 419"/>
                <p:cNvCxnSpPr>
                  <a:stCxn id="104" idx="3"/>
                </p:cNvCxnSpPr>
                <p:nvPr/>
              </p:nvCxnSpPr>
              <p:spPr>
                <a:xfrm flipH="1" flipV="1">
                  <a:off x="9801534" y="4093303"/>
                  <a:ext cx="139602" cy="189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Gerader Verbinder 430"/>
                <p:cNvCxnSpPr>
                  <a:endCxn id="105" idx="7"/>
                </p:cNvCxnSpPr>
                <p:nvPr/>
              </p:nvCxnSpPr>
              <p:spPr>
                <a:xfrm flipH="1">
                  <a:off x="9800112" y="3748867"/>
                  <a:ext cx="22008" cy="3093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Gerader Verbinder 432"/>
                <p:cNvCxnSpPr>
                  <a:endCxn id="104" idx="1"/>
                </p:cNvCxnSpPr>
                <p:nvPr/>
              </p:nvCxnSpPr>
              <p:spPr>
                <a:xfrm>
                  <a:off x="9811163" y="3764104"/>
                  <a:ext cx="129973" cy="2777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r Verbinder 435"/>
                <p:cNvCxnSpPr/>
                <p:nvPr/>
              </p:nvCxnSpPr>
              <p:spPr>
                <a:xfrm flipV="1">
                  <a:off x="10032480" y="4020112"/>
                  <a:ext cx="100296" cy="3645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Gerader Verbinder 436"/>
                <p:cNvCxnSpPr/>
                <p:nvPr/>
              </p:nvCxnSpPr>
              <p:spPr>
                <a:xfrm>
                  <a:off x="10100385" y="394693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Gerader Verbinder 439"/>
                <p:cNvCxnSpPr/>
                <p:nvPr/>
              </p:nvCxnSpPr>
              <p:spPr>
                <a:xfrm flipH="1" flipV="1">
                  <a:off x="10273696" y="36268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Gerader Verbinder 440"/>
                <p:cNvCxnSpPr>
                  <a:stCxn id="52" idx="7"/>
                  <a:endCxn id="106" idx="5"/>
                </p:cNvCxnSpPr>
                <p:nvPr/>
              </p:nvCxnSpPr>
              <p:spPr>
                <a:xfrm>
                  <a:off x="9971286" y="3590765"/>
                  <a:ext cx="322686" cy="5098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r Verbinder 441"/>
                <p:cNvCxnSpPr/>
                <p:nvPr/>
              </p:nvCxnSpPr>
              <p:spPr>
                <a:xfrm flipV="1">
                  <a:off x="10275182" y="3253240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Gerader Verbinder 442"/>
                <p:cNvCxnSpPr/>
                <p:nvPr/>
              </p:nvCxnSpPr>
              <p:spPr>
                <a:xfrm>
                  <a:off x="10114494" y="323289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Gerader Verbinder 443"/>
                <p:cNvCxnSpPr/>
                <p:nvPr/>
              </p:nvCxnSpPr>
              <p:spPr>
                <a:xfrm flipH="1">
                  <a:off x="10421756" y="3532214"/>
                  <a:ext cx="251325" cy="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Gerader Verbinder 444"/>
                <p:cNvCxnSpPr/>
                <p:nvPr/>
              </p:nvCxnSpPr>
              <p:spPr>
                <a:xfrm flipH="1" flipV="1">
                  <a:off x="10102869" y="3480016"/>
                  <a:ext cx="293618" cy="527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Gerader Verbinder 445"/>
                <p:cNvCxnSpPr/>
                <p:nvPr/>
              </p:nvCxnSpPr>
              <p:spPr>
                <a:xfrm>
                  <a:off x="10194039" y="363200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Gerader Verbinder 446"/>
                <p:cNvCxnSpPr/>
                <p:nvPr/>
              </p:nvCxnSpPr>
              <p:spPr>
                <a:xfrm flipH="1" flipV="1">
                  <a:off x="9987568" y="3303185"/>
                  <a:ext cx="224377" cy="504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Gerader Verbinder 447"/>
                <p:cNvCxnSpPr>
                  <a:stCxn id="108" idx="3"/>
                </p:cNvCxnSpPr>
                <p:nvPr/>
              </p:nvCxnSpPr>
              <p:spPr>
                <a:xfrm flipH="1">
                  <a:off x="9870516" y="3383748"/>
                  <a:ext cx="340580" cy="337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Gerader Verbinder 448"/>
                <p:cNvCxnSpPr/>
                <p:nvPr/>
              </p:nvCxnSpPr>
              <p:spPr>
                <a:xfrm>
                  <a:off x="9950671" y="3444977"/>
                  <a:ext cx="105644" cy="1014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Gerader Verbinder 449"/>
                <p:cNvCxnSpPr/>
                <p:nvPr/>
              </p:nvCxnSpPr>
              <p:spPr>
                <a:xfrm>
                  <a:off x="10407932" y="3296813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Gerader Verbinder 459"/>
                <p:cNvCxnSpPr/>
                <p:nvPr/>
              </p:nvCxnSpPr>
              <p:spPr>
                <a:xfrm flipH="1">
                  <a:off x="10301302" y="36985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Gerader Verbinder 460"/>
                <p:cNvCxnSpPr/>
                <p:nvPr/>
              </p:nvCxnSpPr>
              <p:spPr>
                <a:xfrm flipH="1" flipV="1">
                  <a:off x="10297869" y="36398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Gerader Verbinder 463"/>
                <p:cNvCxnSpPr/>
                <p:nvPr/>
              </p:nvCxnSpPr>
              <p:spPr>
                <a:xfrm flipH="1" flipV="1">
                  <a:off x="10510632" y="3535860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Gerader Verbinder 464"/>
                <p:cNvCxnSpPr/>
                <p:nvPr/>
              </p:nvCxnSpPr>
              <p:spPr>
                <a:xfrm flipH="1">
                  <a:off x="10538238" y="360758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Gerader Verbinder 465"/>
                <p:cNvCxnSpPr/>
                <p:nvPr/>
              </p:nvCxnSpPr>
              <p:spPr>
                <a:xfrm flipH="1">
                  <a:off x="10537261" y="3163240"/>
                  <a:ext cx="44147" cy="8382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 flipH="1" flipV="1">
                  <a:off x="10559334" y="3289696"/>
                  <a:ext cx="174475" cy="259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Gerader Verbinder 469"/>
                <p:cNvCxnSpPr/>
                <p:nvPr/>
              </p:nvCxnSpPr>
              <p:spPr>
                <a:xfrm flipH="1" flipV="1">
                  <a:off x="10426096" y="37792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Gerader Verbinder 470"/>
                <p:cNvCxnSpPr/>
                <p:nvPr/>
              </p:nvCxnSpPr>
              <p:spPr>
                <a:xfrm flipH="1">
                  <a:off x="10453702" y="38509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 flipH="1" flipV="1">
                  <a:off x="10450269" y="37922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 flipH="1" flipV="1">
                  <a:off x="8285832" y="4080251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8313438" y="4151971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Gerader Verbinder 474"/>
                <p:cNvCxnSpPr/>
                <p:nvPr/>
              </p:nvCxnSpPr>
              <p:spPr>
                <a:xfrm flipH="1" flipV="1">
                  <a:off x="8310005" y="4093256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Gerader Verbinder 485"/>
                <p:cNvCxnSpPr/>
                <p:nvPr/>
              </p:nvCxnSpPr>
              <p:spPr>
                <a:xfrm flipV="1">
                  <a:off x="7681523" y="172351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7853359" y="176461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 flipH="1" flipV="1">
                  <a:off x="7893238" y="187431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 flipV="1">
                  <a:off x="7737691" y="189359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Gerader Verbinder 489"/>
                <p:cNvCxnSpPr/>
                <p:nvPr/>
              </p:nvCxnSpPr>
              <p:spPr>
                <a:xfrm flipH="1" flipV="1">
                  <a:off x="7670514" y="18460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Gerader Verbinder 880"/>
                <p:cNvCxnSpPr/>
                <p:nvPr/>
              </p:nvCxnSpPr>
              <p:spPr>
                <a:xfrm>
                  <a:off x="5939833" y="3311900"/>
                  <a:ext cx="116467" cy="7607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Gerader Verbinder 881"/>
                <p:cNvCxnSpPr>
                  <a:stCxn id="28" idx="2"/>
                </p:cNvCxnSpPr>
                <p:nvPr/>
              </p:nvCxnSpPr>
              <p:spPr>
                <a:xfrm>
                  <a:off x="6059996" y="3379217"/>
                  <a:ext cx="4448" cy="1529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Gerader Verbinder 882"/>
                <p:cNvCxnSpPr/>
                <p:nvPr/>
              </p:nvCxnSpPr>
              <p:spPr>
                <a:xfrm flipH="1" flipV="1">
                  <a:off x="5965494" y="348431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Gerader Verbinder 883"/>
                <p:cNvCxnSpPr/>
                <p:nvPr/>
              </p:nvCxnSpPr>
              <p:spPr>
                <a:xfrm flipV="1">
                  <a:off x="5941615" y="3233509"/>
                  <a:ext cx="3061" cy="7708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Gerader Verbinder 884"/>
                <p:cNvCxnSpPr/>
                <p:nvPr/>
              </p:nvCxnSpPr>
              <p:spPr>
                <a:xfrm flipH="1">
                  <a:off x="5902752" y="3342004"/>
                  <a:ext cx="74021" cy="632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Gerader Verbinder 885"/>
                <p:cNvCxnSpPr/>
                <p:nvPr/>
              </p:nvCxnSpPr>
              <p:spPr>
                <a:xfrm>
                  <a:off x="6166604" y="339433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Gerader Verbinder 886"/>
                <p:cNvCxnSpPr>
                  <a:stCxn id="129" idx="1"/>
                </p:cNvCxnSpPr>
                <p:nvPr/>
              </p:nvCxnSpPr>
              <p:spPr>
                <a:xfrm flipH="1" flipV="1">
                  <a:off x="6205403" y="3441624"/>
                  <a:ext cx="275146" cy="3725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Gerader Verbinder 887"/>
                <p:cNvCxnSpPr/>
                <p:nvPr/>
              </p:nvCxnSpPr>
              <p:spPr>
                <a:xfrm flipV="1">
                  <a:off x="6349202" y="341188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Gerader Verbinder 888"/>
                <p:cNvCxnSpPr/>
                <p:nvPr/>
              </p:nvCxnSpPr>
              <p:spPr>
                <a:xfrm flipH="1" flipV="1">
                  <a:off x="6112288" y="31285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Gerader Verbinder 889"/>
                <p:cNvCxnSpPr/>
                <p:nvPr/>
              </p:nvCxnSpPr>
              <p:spPr>
                <a:xfrm>
                  <a:off x="6039113" y="32268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Gerader Verbinder 890"/>
                <p:cNvCxnSpPr/>
                <p:nvPr/>
              </p:nvCxnSpPr>
              <p:spPr>
                <a:xfrm flipH="1">
                  <a:off x="6104174" y="30831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Gerader Verbinder 896"/>
                <p:cNvCxnSpPr>
                  <a:stCxn id="129" idx="0"/>
                </p:cNvCxnSpPr>
                <p:nvPr/>
              </p:nvCxnSpPr>
              <p:spPr>
                <a:xfrm flipH="1" flipV="1">
                  <a:off x="6379332" y="3258546"/>
                  <a:ext cx="177593" cy="1886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Gerader Verbinder 898"/>
                <p:cNvCxnSpPr/>
                <p:nvPr/>
              </p:nvCxnSpPr>
              <p:spPr>
                <a:xfrm flipH="1" flipV="1">
                  <a:off x="6376399" y="302365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Gerader Verbinder 899"/>
                <p:cNvCxnSpPr/>
                <p:nvPr/>
              </p:nvCxnSpPr>
              <p:spPr>
                <a:xfrm>
                  <a:off x="6303224" y="312197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Gerader Verbinder 900"/>
                <p:cNvCxnSpPr/>
                <p:nvPr/>
              </p:nvCxnSpPr>
              <p:spPr>
                <a:xfrm flipH="1">
                  <a:off x="6368285" y="297832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Gerader Verbinder 901"/>
                <p:cNvCxnSpPr/>
                <p:nvPr/>
              </p:nvCxnSpPr>
              <p:spPr>
                <a:xfrm flipH="1">
                  <a:off x="6130745" y="3688882"/>
                  <a:ext cx="132593" cy="4775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Gerader Verbinder 902"/>
                <p:cNvCxnSpPr/>
                <p:nvPr/>
              </p:nvCxnSpPr>
              <p:spPr>
                <a:xfrm flipH="1" flipV="1">
                  <a:off x="6270795" y="3627430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Gerader Verbinder 903"/>
                <p:cNvCxnSpPr/>
                <p:nvPr/>
              </p:nvCxnSpPr>
              <p:spPr>
                <a:xfrm>
                  <a:off x="6194606" y="3857489"/>
                  <a:ext cx="140051" cy="49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Gerader Verbinder 904"/>
                <p:cNvCxnSpPr/>
                <p:nvPr/>
              </p:nvCxnSpPr>
              <p:spPr>
                <a:xfrm flipH="1">
                  <a:off x="6289287" y="3624941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Gerader Verbinder 905"/>
                <p:cNvCxnSpPr/>
                <p:nvPr/>
              </p:nvCxnSpPr>
              <p:spPr>
                <a:xfrm flipH="1" flipV="1">
                  <a:off x="6319179" y="370904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Gerader Verbinder 909"/>
                <p:cNvCxnSpPr/>
                <p:nvPr/>
              </p:nvCxnSpPr>
              <p:spPr>
                <a:xfrm>
                  <a:off x="6405239" y="419499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Gerader Verbinder 910"/>
                <p:cNvCxnSpPr/>
                <p:nvPr/>
              </p:nvCxnSpPr>
              <p:spPr>
                <a:xfrm flipH="1" flipV="1">
                  <a:off x="6453561" y="425181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Gerader Verbinder 911"/>
                <p:cNvCxnSpPr/>
                <p:nvPr/>
              </p:nvCxnSpPr>
              <p:spPr>
                <a:xfrm flipV="1">
                  <a:off x="6597361" y="422207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Gerader Verbinder 912"/>
                <p:cNvCxnSpPr/>
                <p:nvPr/>
              </p:nvCxnSpPr>
              <p:spPr>
                <a:xfrm>
                  <a:off x="6068178" y="4936797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Gerader Verbinder 913"/>
                <p:cNvCxnSpPr/>
                <p:nvPr/>
              </p:nvCxnSpPr>
              <p:spPr>
                <a:xfrm flipH="1" flipV="1">
                  <a:off x="6116500" y="4993614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Gerader Verbinder 914"/>
                <p:cNvCxnSpPr/>
                <p:nvPr/>
              </p:nvCxnSpPr>
              <p:spPr>
                <a:xfrm flipV="1">
                  <a:off x="6260300" y="496388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Gerader Verbinder 919"/>
                <p:cNvCxnSpPr/>
                <p:nvPr/>
              </p:nvCxnSpPr>
              <p:spPr>
                <a:xfrm flipH="1" flipV="1">
                  <a:off x="5320077" y="34916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Gerader Verbinder 920"/>
                <p:cNvCxnSpPr/>
                <p:nvPr/>
              </p:nvCxnSpPr>
              <p:spPr>
                <a:xfrm flipV="1">
                  <a:off x="5463877" y="34619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Gerader Verbinder 921"/>
                <p:cNvCxnSpPr/>
                <p:nvPr/>
              </p:nvCxnSpPr>
              <p:spPr>
                <a:xfrm>
                  <a:off x="6548565" y="366096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Gerader Verbinder 922"/>
                <p:cNvCxnSpPr/>
                <p:nvPr/>
              </p:nvCxnSpPr>
              <p:spPr>
                <a:xfrm flipH="1" flipV="1">
                  <a:off x="6596887" y="371778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Gerader Verbinder 923"/>
                <p:cNvCxnSpPr/>
                <p:nvPr/>
              </p:nvCxnSpPr>
              <p:spPr>
                <a:xfrm flipV="1">
                  <a:off x="6740687" y="368804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Gerader Verbinder 924"/>
                <p:cNvCxnSpPr/>
                <p:nvPr/>
              </p:nvCxnSpPr>
              <p:spPr>
                <a:xfrm>
                  <a:off x="6362825" y="570597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Gerader Verbinder 925"/>
                <p:cNvCxnSpPr/>
                <p:nvPr/>
              </p:nvCxnSpPr>
              <p:spPr>
                <a:xfrm flipH="1" flipV="1">
                  <a:off x="6411147" y="57627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Gerader Verbinder 926"/>
                <p:cNvCxnSpPr/>
                <p:nvPr/>
              </p:nvCxnSpPr>
              <p:spPr>
                <a:xfrm flipV="1">
                  <a:off x="6554947" y="57330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Gerader Verbinder 927"/>
                <p:cNvCxnSpPr/>
                <p:nvPr/>
              </p:nvCxnSpPr>
              <p:spPr>
                <a:xfrm>
                  <a:off x="5551713" y="489236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Gerader Verbinder 928"/>
                <p:cNvCxnSpPr/>
                <p:nvPr/>
              </p:nvCxnSpPr>
              <p:spPr>
                <a:xfrm flipH="1" flipV="1">
                  <a:off x="5600035" y="4949179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Gerader Verbinder 929"/>
                <p:cNvCxnSpPr>
                  <a:endCxn id="47" idx="3"/>
                </p:cNvCxnSpPr>
                <p:nvPr/>
              </p:nvCxnSpPr>
              <p:spPr>
                <a:xfrm flipV="1">
                  <a:off x="5743835" y="4853629"/>
                  <a:ext cx="40838" cy="112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Gerader Verbinder 931"/>
                <p:cNvCxnSpPr/>
                <p:nvPr/>
              </p:nvCxnSpPr>
              <p:spPr>
                <a:xfrm>
                  <a:off x="6388743" y="5297711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Gerader Verbinder 932"/>
                <p:cNvCxnSpPr/>
                <p:nvPr/>
              </p:nvCxnSpPr>
              <p:spPr>
                <a:xfrm flipH="1" flipV="1">
                  <a:off x="6437065" y="535452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Gerader Verbinder 933"/>
                <p:cNvCxnSpPr/>
                <p:nvPr/>
              </p:nvCxnSpPr>
              <p:spPr>
                <a:xfrm flipV="1">
                  <a:off x="6580865" y="532479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Gerader Verbinder 936"/>
                <p:cNvCxnSpPr/>
                <p:nvPr/>
              </p:nvCxnSpPr>
              <p:spPr>
                <a:xfrm flipH="1" flipV="1">
                  <a:off x="6740862" y="503164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Gerader Verbinder 937"/>
                <p:cNvCxnSpPr/>
                <p:nvPr/>
              </p:nvCxnSpPr>
              <p:spPr>
                <a:xfrm>
                  <a:off x="6667687" y="512996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Gerader Verbinder 938"/>
                <p:cNvCxnSpPr/>
                <p:nvPr/>
              </p:nvCxnSpPr>
              <p:spPr>
                <a:xfrm flipH="1">
                  <a:off x="6732748" y="498631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Gerader Verbinder 939"/>
                <p:cNvCxnSpPr/>
                <p:nvPr/>
              </p:nvCxnSpPr>
              <p:spPr>
                <a:xfrm flipH="1" flipV="1">
                  <a:off x="6164357" y="514240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6039459" y="5256205"/>
                  <a:ext cx="130408" cy="180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>
                  <a:stCxn id="33" idx="1"/>
                </p:cNvCxnSpPr>
                <p:nvPr/>
              </p:nvCxnSpPr>
              <p:spPr>
                <a:xfrm flipH="1" flipV="1">
                  <a:off x="6156244" y="5201627"/>
                  <a:ext cx="136066" cy="704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Gerader Verbinder 944"/>
                <p:cNvCxnSpPr/>
                <p:nvPr/>
              </p:nvCxnSpPr>
              <p:spPr>
                <a:xfrm flipH="1" flipV="1">
                  <a:off x="6653693" y="55096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6580518" y="56079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 flipH="1">
                  <a:off x="6645579" y="54642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>
                  <a:stCxn id="31" idx="7"/>
                </p:cNvCxnSpPr>
                <p:nvPr/>
              </p:nvCxnSpPr>
              <p:spPr>
                <a:xfrm flipV="1">
                  <a:off x="6369318" y="5512390"/>
                  <a:ext cx="54534" cy="1199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Gerader Verbinder 949"/>
                <p:cNvCxnSpPr>
                  <a:stCxn id="32" idx="1"/>
                </p:cNvCxnSpPr>
                <p:nvPr/>
              </p:nvCxnSpPr>
              <p:spPr>
                <a:xfrm flipH="1" flipV="1">
                  <a:off x="6428169" y="5521738"/>
                  <a:ext cx="117581" cy="708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Gerader Verbinder 952"/>
                <p:cNvCxnSpPr>
                  <a:stCxn id="31" idx="2"/>
                </p:cNvCxnSpPr>
                <p:nvPr/>
              </p:nvCxnSpPr>
              <p:spPr>
                <a:xfrm flipH="1">
                  <a:off x="6129317" y="5667541"/>
                  <a:ext cx="147807" cy="25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Gerader Verbinder 954"/>
                <p:cNvCxnSpPr>
                  <a:stCxn id="101" idx="7"/>
                </p:cNvCxnSpPr>
                <p:nvPr/>
              </p:nvCxnSpPr>
              <p:spPr>
                <a:xfrm flipV="1">
                  <a:off x="5526424" y="4371303"/>
                  <a:ext cx="110770" cy="4214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>
                  <a:off x="5581253" y="457278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 flipH="1" flipV="1">
                  <a:off x="5621132" y="468249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H="1" flipV="1">
                  <a:off x="5538744" y="44118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Gerader Verbinder 958"/>
                <p:cNvCxnSpPr/>
                <p:nvPr/>
              </p:nvCxnSpPr>
              <p:spPr>
                <a:xfrm flipH="1" flipV="1">
                  <a:off x="5498680" y="454243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Gerader Verbinder 982"/>
                <p:cNvCxnSpPr/>
                <p:nvPr/>
              </p:nvCxnSpPr>
              <p:spPr>
                <a:xfrm flipH="1">
                  <a:off x="5293478" y="323326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Gerader Verbinder 983"/>
                <p:cNvCxnSpPr>
                  <a:endCxn id="92" idx="7"/>
                </p:cNvCxnSpPr>
                <p:nvPr/>
              </p:nvCxnSpPr>
              <p:spPr>
                <a:xfrm flipH="1">
                  <a:off x="5288094" y="3292163"/>
                  <a:ext cx="41564" cy="8926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Gerader Verbinder 991"/>
                <p:cNvCxnSpPr/>
                <p:nvPr/>
              </p:nvCxnSpPr>
              <p:spPr>
                <a:xfrm flipH="1">
                  <a:off x="6756168" y="2379962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Gerader Verbinder 992"/>
                <p:cNvCxnSpPr/>
                <p:nvPr/>
              </p:nvCxnSpPr>
              <p:spPr>
                <a:xfrm flipH="1" flipV="1">
                  <a:off x="6718255" y="2168874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Gerader Verbinder 993"/>
                <p:cNvCxnSpPr/>
                <p:nvPr/>
              </p:nvCxnSpPr>
              <p:spPr>
                <a:xfrm>
                  <a:off x="6668272" y="23883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Gerader Verbinder 994"/>
                <p:cNvCxnSpPr/>
                <p:nvPr/>
              </p:nvCxnSpPr>
              <p:spPr>
                <a:xfrm flipH="1">
                  <a:off x="6736747" y="2166385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Gerader Verbinder 995"/>
                <p:cNvCxnSpPr/>
                <p:nvPr/>
              </p:nvCxnSpPr>
              <p:spPr>
                <a:xfrm flipH="1" flipV="1">
                  <a:off x="6766639" y="225048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Gerader Verbinder 996"/>
                <p:cNvCxnSpPr/>
                <p:nvPr/>
              </p:nvCxnSpPr>
              <p:spPr>
                <a:xfrm flipH="1" flipV="1">
                  <a:off x="7131703" y="1943103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Gerader Verbinder 997"/>
                <p:cNvCxnSpPr/>
                <p:nvPr/>
              </p:nvCxnSpPr>
              <p:spPr>
                <a:xfrm>
                  <a:off x="7058528" y="2041424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Gerader Verbinder 998"/>
                <p:cNvCxnSpPr/>
                <p:nvPr/>
              </p:nvCxnSpPr>
              <p:spPr>
                <a:xfrm flipH="1">
                  <a:off x="7123589" y="1897765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Gerader Verbinder 1002"/>
                <p:cNvCxnSpPr/>
                <p:nvPr/>
              </p:nvCxnSpPr>
              <p:spPr>
                <a:xfrm flipH="1" flipV="1">
                  <a:off x="8252676" y="379400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Gerader Verbinder 1003"/>
                <p:cNvCxnSpPr/>
                <p:nvPr/>
              </p:nvCxnSpPr>
              <p:spPr>
                <a:xfrm>
                  <a:off x="8179501" y="389232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Gerader Verbinder 1004"/>
                <p:cNvCxnSpPr/>
                <p:nvPr/>
              </p:nvCxnSpPr>
              <p:spPr>
                <a:xfrm flipH="1">
                  <a:off x="8244562" y="374866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Gerader Verbinder 1005"/>
                <p:cNvCxnSpPr/>
                <p:nvPr/>
              </p:nvCxnSpPr>
              <p:spPr>
                <a:xfrm>
                  <a:off x="7608348" y="3645307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Gerader Verbinder 1006"/>
                <p:cNvCxnSpPr/>
                <p:nvPr/>
              </p:nvCxnSpPr>
              <p:spPr>
                <a:xfrm flipH="1">
                  <a:off x="7767674" y="364163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Gerader Verbinder 1007"/>
                <p:cNvCxnSpPr/>
                <p:nvPr/>
              </p:nvCxnSpPr>
              <p:spPr>
                <a:xfrm flipH="1" flipV="1">
                  <a:off x="7797566" y="3725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Gerader Verbinder 1008"/>
                <p:cNvCxnSpPr/>
                <p:nvPr/>
              </p:nvCxnSpPr>
              <p:spPr>
                <a:xfrm flipH="1">
                  <a:off x="7543920" y="3825076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Gerader Verbinder 1009"/>
                <p:cNvCxnSpPr/>
                <p:nvPr/>
              </p:nvCxnSpPr>
              <p:spPr>
                <a:xfrm flipH="1" flipV="1">
                  <a:off x="7590721" y="372316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Gerader Verbinder 1010"/>
                <p:cNvCxnSpPr/>
                <p:nvPr/>
              </p:nvCxnSpPr>
              <p:spPr>
                <a:xfrm flipH="1" flipV="1">
                  <a:off x="7613092" y="389255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Gerader Verbinder 1017"/>
                <p:cNvCxnSpPr>
                  <a:endCxn id="1128" idx="1"/>
                </p:cNvCxnSpPr>
                <p:nvPr/>
              </p:nvCxnSpPr>
              <p:spPr>
                <a:xfrm>
                  <a:off x="6617811" y="1762643"/>
                  <a:ext cx="470762" cy="4018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Gerader Verbinder 1018"/>
                <p:cNvCxnSpPr/>
                <p:nvPr/>
              </p:nvCxnSpPr>
              <p:spPr>
                <a:xfrm flipH="1">
                  <a:off x="6777137" y="1758969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Gerader Verbinder 1019"/>
                <p:cNvCxnSpPr/>
                <p:nvPr/>
              </p:nvCxnSpPr>
              <p:spPr>
                <a:xfrm flipH="1" flipV="1">
                  <a:off x="6807029" y="184307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Gerader Verbinder 1020"/>
                <p:cNvCxnSpPr/>
                <p:nvPr/>
              </p:nvCxnSpPr>
              <p:spPr>
                <a:xfrm flipH="1">
                  <a:off x="6553383" y="1942412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Gerader Verbinder 1021"/>
                <p:cNvCxnSpPr/>
                <p:nvPr/>
              </p:nvCxnSpPr>
              <p:spPr>
                <a:xfrm flipH="1" flipV="1">
                  <a:off x="6600184" y="184050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3" name="Gerader Verbinder 1022"/>
                <p:cNvCxnSpPr/>
                <p:nvPr/>
              </p:nvCxnSpPr>
              <p:spPr>
                <a:xfrm flipH="1" flipV="1">
                  <a:off x="6622555" y="200989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Gerader Verbinder 1025"/>
                <p:cNvCxnSpPr/>
                <p:nvPr/>
              </p:nvCxnSpPr>
              <p:spPr>
                <a:xfrm>
                  <a:off x="6874728" y="542381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Gerader Verbinder 1026"/>
                <p:cNvCxnSpPr/>
                <p:nvPr/>
              </p:nvCxnSpPr>
              <p:spPr>
                <a:xfrm>
                  <a:off x="6884576" y="543284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Gerader Verbinder 1027"/>
                <p:cNvCxnSpPr/>
                <p:nvPr/>
              </p:nvCxnSpPr>
              <p:spPr>
                <a:xfrm flipV="1">
                  <a:off x="7140812" y="542374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Gerader Verbinder 1028"/>
                <p:cNvCxnSpPr/>
                <p:nvPr/>
              </p:nvCxnSpPr>
              <p:spPr>
                <a:xfrm>
                  <a:off x="7299115" y="535642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Gerader Verbinder 1029"/>
                <p:cNvCxnSpPr/>
                <p:nvPr/>
              </p:nvCxnSpPr>
              <p:spPr>
                <a:xfrm flipH="1">
                  <a:off x="7246244" y="553928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Gerader Verbinder 1030"/>
                <p:cNvCxnSpPr/>
                <p:nvPr/>
              </p:nvCxnSpPr>
              <p:spPr>
                <a:xfrm flipH="1">
                  <a:off x="6947572" y="5536014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Gerader Verbinder 1031"/>
                <p:cNvCxnSpPr/>
                <p:nvPr/>
              </p:nvCxnSpPr>
              <p:spPr>
                <a:xfrm>
                  <a:off x="7032264" y="560865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Gerader Verbinder 1032"/>
                <p:cNvCxnSpPr/>
                <p:nvPr/>
              </p:nvCxnSpPr>
              <p:spPr>
                <a:xfrm flipH="1" flipV="1">
                  <a:off x="7016912" y="556100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Gerader Verbinder 1033"/>
                <p:cNvCxnSpPr/>
                <p:nvPr/>
              </p:nvCxnSpPr>
              <p:spPr>
                <a:xfrm>
                  <a:off x="7908390" y="3114816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Gerader Verbinder 1034"/>
                <p:cNvCxnSpPr/>
                <p:nvPr/>
              </p:nvCxnSpPr>
              <p:spPr>
                <a:xfrm>
                  <a:off x="7918238" y="3123849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Gerader Verbinder 1035"/>
                <p:cNvCxnSpPr/>
                <p:nvPr/>
              </p:nvCxnSpPr>
              <p:spPr>
                <a:xfrm flipV="1">
                  <a:off x="8174474" y="311475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Gerader Verbinder 1036"/>
                <p:cNvCxnSpPr/>
                <p:nvPr/>
              </p:nvCxnSpPr>
              <p:spPr>
                <a:xfrm>
                  <a:off x="8332777" y="304742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Gerader Verbinder 1037"/>
                <p:cNvCxnSpPr/>
                <p:nvPr/>
              </p:nvCxnSpPr>
              <p:spPr>
                <a:xfrm flipH="1">
                  <a:off x="8279906" y="3230292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Gerader Verbinder 1038"/>
                <p:cNvCxnSpPr/>
                <p:nvPr/>
              </p:nvCxnSpPr>
              <p:spPr>
                <a:xfrm flipH="1">
                  <a:off x="7981234" y="3227020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Gerader Verbinder 1039"/>
                <p:cNvCxnSpPr/>
                <p:nvPr/>
              </p:nvCxnSpPr>
              <p:spPr>
                <a:xfrm>
                  <a:off x="8065926" y="329966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Gerader Verbinder 1040"/>
                <p:cNvCxnSpPr/>
                <p:nvPr/>
              </p:nvCxnSpPr>
              <p:spPr>
                <a:xfrm flipH="1" flipV="1">
                  <a:off x="8050574" y="3252013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Gerader Verbinder 1045"/>
                <p:cNvCxnSpPr/>
                <p:nvPr/>
              </p:nvCxnSpPr>
              <p:spPr>
                <a:xfrm flipV="1">
                  <a:off x="6800387" y="448490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Gerader Verbinder 1046"/>
                <p:cNvCxnSpPr/>
                <p:nvPr/>
              </p:nvCxnSpPr>
              <p:spPr>
                <a:xfrm>
                  <a:off x="6972223" y="452599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Gerader Verbinder 1047"/>
                <p:cNvCxnSpPr/>
                <p:nvPr/>
              </p:nvCxnSpPr>
              <p:spPr>
                <a:xfrm flipH="1" flipV="1">
                  <a:off x="7012102" y="463570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Gerader Verbinder 1048"/>
                <p:cNvCxnSpPr/>
                <p:nvPr/>
              </p:nvCxnSpPr>
              <p:spPr>
                <a:xfrm flipH="1" flipV="1">
                  <a:off x="6856555" y="46549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Gerader Verbinder 1049"/>
                <p:cNvCxnSpPr/>
                <p:nvPr/>
              </p:nvCxnSpPr>
              <p:spPr>
                <a:xfrm flipH="1" flipV="1">
                  <a:off x="6789378" y="460739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Gerader Verbinder 1050"/>
                <p:cNvCxnSpPr/>
                <p:nvPr/>
              </p:nvCxnSpPr>
              <p:spPr>
                <a:xfrm flipV="1">
                  <a:off x="7356140" y="453806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Gerader Verbinder 1051"/>
                <p:cNvCxnSpPr/>
                <p:nvPr/>
              </p:nvCxnSpPr>
              <p:spPr>
                <a:xfrm>
                  <a:off x="7527976" y="457915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Gerader Verbinder 1052"/>
                <p:cNvCxnSpPr/>
                <p:nvPr/>
              </p:nvCxnSpPr>
              <p:spPr>
                <a:xfrm flipH="1" flipV="1">
                  <a:off x="7567855" y="468886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Gerader Verbinder 1053"/>
                <p:cNvCxnSpPr/>
                <p:nvPr/>
              </p:nvCxnSpPr>
              <p:spPr>
                <a:xfrm flipH="1" flipV="1">
                  <a:off x="7412308" y="470813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Gerader Verbinder 1054"/>
                <p:cNvCxnSpPr/>
                <p:nvPr/>
              </p:nvCxnSpPr>
              <p:spPr>
                <a:xfrm flipH="1" flipV="1">
                  <a:off x="7345131" y="466055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Gerader Verbinder 1055"/>
                <p:cNvCxnSpPr/>
                <p:nvPr/>
              </p:nvCxnSpPr>
              <p:spPr>
                <a:xfrm flipV="1">
                  <a:off x="9391228" y="384670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Gerader Verbinder 1056"/>
                <p:cNvCxnSpPr/>
                <p:nvPr/>
              </p:nvCxnSpPr>
              <p:spPr>
                <a:xfrm>
                  <a:off x="9563064" y="388779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Gerader Verbinder 1057"/>
                <p:cNvCxnSpPr/>
                <p:nvPr/>
              </p:nvCxnSpPr>
              <p:spPr>
                <a:xfrm flipH="1" flipV="1">
                  <a:off x="9602943" y="399750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Gerader Verbinder 1058"/>
                <p:cNvCxnSpPr/>
                <p:nvPr/>
              </p:nvCxnSpPr>
              <p:spPr>
                <a:xfrm flipH="1" flipV="1">
                  <a:off x="9447396" y="401677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Gerader Verbinder 1059"/>
                <p:cNvCxnSpPr/>
                <p:nvPr/>
              </p:nvCxnSpPr>
              <p:spPr>
                <a:xfrm flipH="1" flipV="1">
                  <a:off x="9380219" y="396920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Gerader Verbinder 1069"/>
                <p:cNvCxnSpPr/>
                <p:nvPr/>
              </p:nvCxnSpPr>
              <p:spPr>
                <a:xfrm flipH="1">
                  <a:off x="7808265" y="2339621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Gerader Verbinder 1070"/>
                <p:cNvCxnSpPr/>
                <p:nvPr/>
              </p:nvCxnSpPr>
              <p:spPr>
                <a:xfrm>
                  <a:off x="8034988" y="2281226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Gerader Verbinder 1071"/>
                <p:cNvCxnSpPr/>
                <p:nvPr/>
              </p:nvCxnSpPr>
              <p:spPr>
                <a:xfrm flipH="1">
                  <a:off x="8046114" y="2444516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Gerader Verbinder 1072"/>
                <p:cNvCxnSpPr/>
                <p:nvPr/>
              </p:nvCxnSpPr>
              <p:spPr>
                <a:xfrm flipH="1" flipV="1">
                  <a:off x="7770352" y="2128533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Gerader Verbinder 1073"/>
                <p:cNvCxnSpPr/>
                <p:nvPr/>
              </p:nvCxnSpPr>
              <p:spPr>
                <a:xfrm>
                  <a:off x="7720369" y="23480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Gerader Verbinder 1074"/>
                <p:cNvCxnSpPr/>
                <p:nvPr/>
              </p:nvCxnSpPr>
              <p:spPr>
                <a:xfrm flipH="1">
                  <a:off x="7788844" y="212604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Gerader Verbinder 1075"/>
                <p:cNvCxnSpPr/>
                <p:nvPr/>
              </p:nvCxnSpPr>
              <p:spPr>
                <a:xfrm flipH="1" flipV="1">
                  <a:off x="7818736" y="22101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Gerader Verbinder 1076"/>
                <p:cNvCxnSpPr/>
                <p:nvPr/>
              </p:nvCxnSpPr>
              <p:spPr>
                <a:xfrm flipH="1">
                  <a:off x="7214147" y="4069320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Gerader Verbinder 1077"/>
                <p:cNvCxnSpPr>
                  <a:endCxn id="97" idx="1"/>
                </p:cNvCxnSpPr>
                <p:nvPr/>
              </p:nvCxnSpPr>
              <p:spPr>
                <a:xfrm>
                  <a:off x="7189265" y="2174206"/>
                  <a:ext cx="157447" cy="1093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Gerader Verbinder 1078"/>
                <p:cNvCxnSpPr/>
                <p:nvPr/>
              </p:nvCxnSpPr>
              <p:spPr>
                <a:xfrm>
                  <a:off x="7491347" y="4092567"/>
                  <a:ext cx="43723" cy="1410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Gerader Verbinder 1079"/>
                <p:cNvCxnSpPr/>
                <p:nvPr/>
              </p:nvCxnSpPr>
              <p:spPr>
                <a:xfrm flipH="1" flipV="1">
                  <a:off x="7176234" y="3858232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Gerader Verbinder 1080"/>
                <p:cNvCxnSpPr/>
                <p:nvPr/>
              </p:nvCxnSpPr>
              <p:spPr>
                <a:xfrm>
                  <a:off x="7126251" y="4077740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Gerader Verbinder 1081"/>
                <p:cNvCxnSpPr/>
                <p:nvPr/>
              </p:nvCxnSpPr>
              <p:spPr>
                <a:xfrm flipH="1">
                  <a:off x="7194726" y="385574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Gerader Verbinder 1082"/>
                <p:cNvCxnSpPr/>
                <p:nvPr/>
              </p:nvCxnSpPr>
              <p:spPr>
                <a:xfrm flipH="1" flipV="1">
                  <a:off x="7224618" y="39398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Gerader Verbinder 1086"/>
                <p:cNvCxnSpPr>
                  <a:stCxn id="94" idx="3"/>
                </p:cNvCxnSpPr>
                <p:nvPr/>
              </p:nvCxnSpPr>
              <p:spPr>
                <a:xfrm flipH="1">
                  <a:off x="7388827" y="2107151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Gerader Verbinder 1088"/>
                <p:cNvCxnSpPr>
                  <a:stCxn id="96" idx="3"/>
                  <a:endCxn id="94" idx="6"/>
                </p:cNvCxnSpPr>
                <p:nvPr/>
              </p:nvCxnSpPr>
              <p:spPr>
                <a:xfrm flipH="1">
                  <a:off x="7542808" y="2023951"/>
                  <a:ext cx="95578" cy="5477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Gerader Verbinder 1091"/>
                <p:cNvCxnSpPr/>
                <p:nvPr/>
              </p:nvCxnSpPr>
              <p:spPr>
                <a:xfrm flipH="1">
                  <a:off x="7531100" y="2350226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Gerader Verbinder 1092"/>
                <p:cNvCxnSpPr/>
                <p:nvPr/>
              </p:nvCxnSpPr>
              <p:spPr>
                <a:xfrm flipH="1" flipV="1">
                  <a:off x="9147226" y="3642148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Gerader Verbinder 1093"/>
                <p:cNvCxnSpPr/>
                <p:nvPr/>
              </p:nvCxnSpPr>
              <p:spPr>
                <a:xfrm flipV="1">
                  <a:off x="9051423" y="3698389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Gerader Verbinder 1094"/>
                <p:cNvCxnSpPr/>
                <p:nvPr/>
              </p:nvCxnSpPr>
              <p:spPr>
                <a:xfrm flipH="1" flipV="1">
                  <a:off x="9121998" y="3550828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Gerader Verbinder 1095"/>
                <p:cNvCxnSpPr/>
                <p:nvPr/>
              </p:nvCxnSpPr>
              <p:spPr>
                <a:xfrm flipH="1" flipV="1">
                  <a:off x="9316418" y="359138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Gerader Verbinder 1096"/>
                <p:cNvCxnSpPr/>
                <p:nvPr/>
              </p:nvCxnSpPr>
              <p:spPr>
                <a:xfrm flipH="1">
                  <a:off x="9145012" y="3661244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uppieren 3"/>
          <p:cNvGrpSpPr/>
          <p:nvPr/>
        </p:nvGrpSpPr>
        <p:grpSpPr>
          <a:xfrm>
            <a:off x="688280" y="1140878"/>
            <a:ext cx="9750493" cy="4878294"/>
            <a:chOff x="688280" y="1140878"/>
            <a:chExt cx="9750493" cy="4878294"/>
          </a:xfrm>
        </p:grpSpPr>
        <p:sp>
          <p:nvSpPr>
            <p:cNvPr id="6" name="Ellipse 5"/>
            <p:cNvSpPr/>
            <p:nvPr/>
          </p:nvSpPr>
          <p:spPr>
            <a:xfrm>
              <a:off x="4787095" y="365352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273551" y="39832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177975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538015" y="34664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03476" y="545151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927648" y="568692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287688" y="578649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690840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511328" y="45727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575720" y="43013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935760" y="44009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079776" y="466158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521791" y="3447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059996" y="33294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6276020" y="319919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6133108" y="535710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277124" y="561775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6536432" y="558085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6276492" y="525753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969000" y="557046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801941" y="59387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937424" y="585838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757553" y="566440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486347" y="2806885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5695048" y="4331254"/>
              <a:ext cx="612000" cy="61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9609666" y="3532775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7464742" y="2539816"/>
              <a:ext cx="647482" cy="599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195900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123892" y="314096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7479184" y="203853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7623200" y="229918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7622568" y="193896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7315076" y="22518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7839398" y="206386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6896472" y="23488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7103629" y="213285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342036" y="476114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166208" y="499655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526248" y="509612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9925318" y="402728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45806" y="404646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0239666" y="357313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0375149" y="349274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0195278" y="329876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890815" y="393308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250855" y="403264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52184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100292" y="1163571"/>
              <a:ext cx="523596" cy="517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803400" y="19470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623888" y="19662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8280" y="169483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911424" y="162880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1097648" y="2806885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1938570" y="114087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298610" y="12404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2889708" y="15011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2521791" y="121882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678664" y="1676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2038704" y="177580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>
              <a:off x="1288365" y="2311337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>
              <a:off x="1919536" y="21328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/>
          </p:nvSpPr>
          <p:spPr>
            <a:xfrm>
              <a:off x="2193061" y="24107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553101" y="25103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631504" y="289738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6448913" y="344724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031641" y="4226535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6664937" y="525753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2072345" y="4270530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615951" y="540855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2786222" y="513001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1631504" y="485863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2210654" y="495819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2354670" y="521885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2315580" y="394167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1931759" y="396085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1500207" y="404968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4887338" y="54017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4720357" y="541455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4276274" y="55097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35475" y="1007800"/>
            <a:ext cx="3404569" cy="2156599"/>
            <a:chOff x="3661063" y="286726"/>
            <a:chExt cx="3404569" cy="2156599"/>
          </a:xfrm>
        </p:grpSpPr>
        <p:sp>
          <p:nvSpPr>
            <p:cNvPr id="694" name="Ellipse 693"/>
            <p:cNvSpPr/>
            <p:nvPr/>
          </p:nvSpPr>
          <p:spPr>
            <a:xfrm>
              <a:off x="5211233" y="21133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5" name="Ellipse 694"/>
            <p:cNvSpPr/>
            <p:nvPr/>
          </p:nvSpPr>
          <p:spPr>
            <a:xfrm>
              <a:off x="4326250" y="237132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2" name="Ellipse 701"/>
            <p:cNvSpPr/>
            <p:nvPr/>
          </p:nvSpPr>
          <p:spPr>
            <a:xfrm>
              <a:off x="4913491" y="40256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4" name="Ellipse 703"/>
            <p:cNvSpPr/>
            <p:nvPr/>
          </p:nvSpPr>
          <p:spPr>
            <a:xfrm>
              <a:off x="5951027" y="86962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7" name="Ellipse 706"/>
            <p:cNvSpPr/>
            <p:nvPr/>
          </p:nvSpPr>
          <p:spPr>
            <a:xfrm>
              <a:off x="5212278" y="99355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8" name="Ellipse 707"/>
            <p:cNvSpPr/>
            <p:nvPr/>
          </p:nvSpPr>
          <p:spPr>
            <a:xfrm>
              <a:off x="5754931" y="203522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12" name="Ellipse 711"/>
            <p:cNvSpPr/>
            <p:nvPr/>
          </p:nvSpPr>
          <p:spPr>
            <a:xfrm>
              <a:off x="3727251" y="125720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19" name="Ellipse 718"/>
            <p:cNvSpPr/>
            <p:nvPr/>
          </p:nvSpPr>
          <p:spPr>
            <a:xfrm>
              <a:off x="4846607" y="91222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0" name="Ellipse 719"/>
            <p:cNvSpPr/>
            <p:nvPr/>
          </p:nvSpPr>
          <p:spPr>
            <a:xfrm>
              <a:off x="3661063" y="78007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1" name="Ellipse 720"/>
            <p:cNvSpPr/>
            <p:nvPr/>
          </p:nvSpPr>
          <p:spPr>
            <a:xfrm>
              <a:off x="4139880" y="35207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2" name="Ellipse 721"/>
            <p:cNvSpPr/>
            <p:nvPr/>
          </p:nvSpPr>
          <p:spPr>
            <a:xfrm>
              <a:off x="5133718" y="51700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4" name="Ellipse 723"/>
            <p:cNvSpPr/>
            <p:nvPr/>
          </p:nvSpPr>
          <p:spPr>
            <a:xfrm>
              <a:off x="4841491" y="14097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1" name="Ellipse 730"/>
            <p:cNvSpPr/>
            <p:nvPr/>
          </p:nvSpPr>
          <p:spPr>
            <a:xfrm>
              <a:off x="5680258" y="28672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2" name="Ellipse 731"/>
            <p:cNvSpPr/>
            <p:nvPr/>
          </p:nvSpPr>
          <p:spPr>
            <a:xfrm>
              <a:off x="6786012" y="8752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3" name="Ellipse 732"/>
            <p:cNvSpPr/>
            <p:nvPr/>
          </p:nvSpPr>
          <p:spPr>
            <a:xfrm>
              <a:off x="4546956" y="139957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4" name="Ellipse 733"/>
            <p:cNvSpPr/>
            <p:nvPr/>
          </p:nvSpPr>
          <p:spPr>
            <a:xfrm>
              <a:off x="6993632" y="7178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37" name="Gruppieren 736"/>
          <p:cNvGrpSpPr/>
          <p:nvPr/>
        </p:nvGrpSpPr>
        <p:grpSpPr>
          <a:xfrm>
            <a:off x="8022098" y="3197932"/>
            <a:ext cx="2762349" cy="1262189"/>
            <a:chOff x="3998483" y="321314"/>
            <a:chExt cx="2762349" cy="1262189"/>
          </a:xfrm>
        </p:grpSpPr>
        <p:sp>
          <p:nvSpPr>
            <p:cNvPr id="738" name="Ellipse 737"/>
            <p:cNvSpPr/>
            <p:nvPr/>
          </p:nvSpPr>
          <p:spPr>
            <a:xfrm>
              <a:off x="6147733" y="8219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0" name="Ellipse 739"/>
            <p:cNvSpPr/>
            <p:nvPr/>
          </p:nvSpPr>
          <p:spPr>
            <a:xfrm>
              <a:off x="6474745" y="7862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2" name="Ellipse 741"/>
            <p:cNvSpPr/>
            <p:nvPr/>
          </p:nvSpPr>
          <p:spPr>
            <a:xfrm>
              <a:off x="5262470" y="66850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3" name="Ellipse 742"/>
            <p:cNvSpPr/>
            <p:nvPr/>
          </p:nvSpPr>
          <p:spPr>
            <a:xfrm>
              <a:off x="4416098" y="37274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0" name="Ellipse 759"/>
            <p:cNvSpPr/>
            <p:nvPr/>
          </p:nvSpPr>
          <p:spPr>
            <a:xfrm>
              <a:off x="6296439" y="13654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2" name="Ellipse 761"/>
            <p:cNvSpPr/>
            <p:nvPr/>
          </p:nvSpPr>
          <p:spPr>
            <a:xfrm>
              <a:off x="5897503" y="15115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4" name="Ellipse 763"/>
            <p:cNvSpPr/>
            <p:nvPr/>
          </p:nvSpPr>
          <p:spPr>
            <a:xfrm>
              <a:off x="6636716" y="62979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5" name="Ellipse 764"/>
            <p:cNvSpPr/>
            <p:nvPr/>
          </p:nvSpPr>
          <p:spPr>
            <a:xfrm>
              <a:off x="3998483" y="32131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7" name="Ellipse 766"/>
            <p:cNvSpPr/>
            <p:nvPr/>
          </p:nvSpPr>
          <p:spPr>
            <a:xfrm>
              <a:off x="6384032" y="4897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9" name="Ellipse 768"/>
            <p:cNvSpPr/>
            <p:nvPr/>
          </p:nvSpPr>
          <p:spPr>
            <a:xfrm>
              <a:off x="6161871" y="11146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0" name="Ellipse 779"/>
            <p:cNvSpPr/>
            <p:nvPr/>
          </p:nvSpPr>
          <p:spPr>
            <a:xfrm>
              <a:off x="4380126" y="129911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1" name="Ellipse 780"/>
            <p:cNvSpPr/>
            <p:nvPr/>
          </p:nvSpPr>
          <p:spPr>
            <a:xfrm>
              <a:off x="6168009" y="3905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2" name="Ellipse 781"/>
            <p:cNvSpPr/>
            <p:nvPr/>
          </p:nvSpPr>
          <p:spPr>
            <a:xfrm>
              <a:off x="4949224" y="798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3" name="Ellipse 782"/>
            <p:cNvSpPr/>
            <p:nvPr/>
          </p:nvSpPr>
          <p:spPr>
            <a:xfrm>
              <a:off x="6688832" y="4130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4" name="Ellipse 783"/>
            <p:cNvSpPr/>
            <p:nvPr/>
          </p:nvSpPr>
          <p:spPr>
            <a:xfrm>
              <a:off x="5879201" y="51118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5" name="Ellipse 784"/>
            <p:cNvSpPr/>
            <p:nvPr/>
          </p:nvSpPr>
          <p:spPr>
            <a:xfrm>
              <a:off x="5307187" y="117140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94" name="Gruppieren 793"/>
          <p:cNvGrpSpPr/>
          <p:nvPr/>
        </p:nvGrpSpPr>
        <p:grpSpPr>
          <a:xfrm>
            <a:off x="1242843" y="3609816"/>
            <a:ext cx="2322197" cy="2232024"/>
            <a:chOff x="6133858" y="-609648"/>
            <a:chExt cx="2322197" cy="2232024"/>
          </a:xfrm>
        </p:grpSpPr>
        <p:sp>
          <p:nvSpPr>
            <p:cNvPr id="797" name="Ellipse 796"/>
            <p:cNvSpPr/>
            <p:nvPr/>
          </p:nvSpPr>
          <p:spPr>
            <a:xfrm>
              <a:off x="6322345" y="6338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0" name="Ellipse 809"/>
            <p:cNvSpPr/>
            <p:nvPr/>
          </p:nvSpPr>
          <p:spPr>
            <a:xfrm>
              <a:off x="6474745" y="7862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2" name="Ellipse 811"/>
            <p:cNvSpPr/>
            <p:nvPr/>
          </p:nvSpPr>
          <p:spPr>
            <a:xfrm>
              <a:off x="7317697" y="9857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4" name="Ellipse 813"/>
            <p:cNvSpPr/>
            <p:nvPr/>
          </p:nvSpPr>
          <p:spPr>
            <a:xfrm>
              <a:off x="6587685" y="155037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6" name="Ellipse 815"/>
            <p:cNvSpPr/>
            <p:nvPr/>
          </p:nvSpPr>
          <p:spPr>
            <a:xfrm>
              <a:off x="6250872" y="-40537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8" name="Ellipse 817"/>
            <p:cNvSpPr/>
            <p:nvPr/>
          </p:nvSpPr>
          <p:spPr>
            <a:xfrm>
              <a:off x="6627145" y="5570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9" name="Ellipse 818"/>
            <p:cNvSpPr/>
            <p:nvPr/>
          </p:nvSpPr>
          <p:spPr>
            <a:xfrm>
              <a:off x="7370379" y="7205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1" name="Ellipse 820"/>
            <p:cNvSpPr/>
            <p:nvPr/>
          </p:nvSpPr>
          <p:spPr>
            <a:xfrm>
              <a:off x="8384055" y="35328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2" name="Ellipse 821"/>
            <p:cNvSpPr/>
            <p:nvPr/>
          </p:nvSpPr>
          <p:spPr>
            <a:xfrm>
              <a:off x="6133858" y="11817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4" name="Ellipse 823"/>
            <p:cNvSpPr/>
            <p:nvPr/>
          </p:nvSpPr>
          <p:spPr>
            <a:xfrm>
              <a:off x="6636899" y="-609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0" name="Ellipse 829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1" name="Ellipse 830"/>
            <p:cNvSpPr/>
            <p:nvPr/>
          </p:nvSpPr>
          <p:spPr>
            <a:xfrm>
              <a:off x="6841232" y="9469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2" name="Ellipse 831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3" name="Ellipse 832"/>
            <p:cNvSpPr/>
            <p:nvPr/>
          </p:nvSpPr>
          <p:spPr>
            <a:xfrm>
              <a:off x="6688832" y="4130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4" name="Ellipse 833"/>
            <p:cNvSpPr/>
            <p:nvPr/>
          </p:nvSpPr>
          <p:spPr>
            <a:xfrm>
              <a:off x="8073003" y="-13543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5" name="Ellipse 834"/>
            <p:cNvSpPr/>
            <p:nvPr/>
          </p:nvSpPr>
          <p:spPr>
            <a:xfrm>
              <a:off x="7346320" y="70432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41" name="Gruppieren 840"/>
          <p:cNvGrpSpPr/>
          <p:nvPr/>
        </p:nvGrpSpPr>
        <p:grpSpPr>
          <a:xfrm>
            <a:off x="3869658" y="2396122"/>
            <a:ext cx="3314575" cy="1976523"/>
            <a:chOff x="5867123" y="260648"/>
            <a:chExt cx="3314575" cy="1976523"/>
          </a:xfrm>
        </p:grpSpPr>
        <p:sp>
          <p:nvSpPr>
            <p:cNvPr id="842" name="Ellipse 841"/>
            <p:cNvSpPr/>
            <p:nvPr/>
          </p:nvSpPr>
          <p:spPr>
            <a:xfrm>
              <a:off x="6248483" y="12021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3" name="Ellipse 842"/>
            <p:cNvSpPr/>
            <p:nvPr/>
          </p:nvSpPr>
          <p:spPr>
            <a:xfrm>
              <a:off x="6055583" y="15067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4" name="Ellipse 843"/>
            <p:cNvSpPr/>
            <p:nvPr/>
          </p:nvSpPr>
          <p:spPr>
            <a:xfrm>
              <a:off x="7510224" y="1351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5" name="Ellipse 844"/>
            <p:cNvSpPr/>
            <p:nvPr/>
          </p:nvSpPr>
          <p:spPr>
            <a:xfrm>
              <a:off x="6894449" y="1510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8" name="Ellipse 857"/>
            <p:cNvSpPr/>
            <p:nvPr/>
          </p:nvSpPr>
          <p:spPr>
            <a:xfrm>
              <a:off x="8252965" y="14615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9" name="Ellipse 858"/>
            <p:cNvSpPr/>
            <p:nvPr/>
          </p:nvSpPr>
          <p:spPr>
            <a:xfrm>
              <a:off x="8511433" y="21651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4" name="Ellipse 863"/>
            <p:cNvSpPr/>
            <p:nvPr/>
          </p:nvSpPr>
          <p:spPr>
            <a:xfrm>
              <a:off x="9109698" y="19763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2" name="Ellipse 871"/>
            <p:cNvSpPr/>
            <p:nvPr/>
          </p:nvSpPr>
          <p:spPr>
            <a:xfrm>
              <a:off x="6931945" y="8618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3" name="Ellipse 872"/>
            <p:cNvSpPr/>
            <p:nvPr/>
          </p:nvSpPr>
          <p:spPr>
            <a:xfrm>
              <a:off x="6362665" y="13020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4" name="Ellipse 873"/>
            <p:cNvSpPr/>
            <p:nvPr/>
          </p:nvSpPr>
          <p:spPr>
            <a:xfrm>
              <a:off x="6609058" y="4973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5" name="Ellipse 874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6" name="Ellipse 875"/>
            <p:cNvSpPr/>
            <p:nvPr/>
          </p:nvSpPr>
          <p:spPr>
            <a:xfrm>
              <a:off x="5867123" y="187287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7" name="Ellipse 876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8" name="Ellipse 877"/>
            <p:cNvSpPr/>
            <p:nvPr/>
          </p:nvSpPr>
          <p:spPr>
            <a:xfrm>
              <a:off x="6439133" y="16166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2" name="Ellipse 891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3" name="Ellipse 892"/>
            <p:cNvSpPr/>
            <p:nvPr/>
          </p:nvSpPr>
          <p:spPr>
            <a:xfrm>
              <a:off x="7285517" y="94989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94" name="Gruppieren 893"/>
          <p:cNvGrpSpPr/>
          <p:nvPr/>
        </p:nvGrpSpPr>
        <p:grpSpPr>
          <a:xfrm>
            <a:off x="5993706" y="1721718"/>
            <a:ext cx="2148756" cy="1514419"/>
            <a:chOff x="5504937" y="-63129"/>
            <a:chExt cx="2148756" cy="1514419"/>
          </a:xfrm>
        </p:grpSpPr>
        <p:sp>
          <p:nvSpPr>
            <p:cNvPr id="895" name="Ellipse 894"/>
            <p:cNvSpPr/>
            <p:nvPr/>
          </p:nvSpPr>
          <p:spPr>
            <a:xfrm>
              <a:off x="6322345" y="6338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6" name="Ellipse 895"/>
            <p:cNvSpPr/>
            <p:nvPr/>
          </p:nvSpPr>
          <p:spPr>
            <a:xfrm>
              <a:off x="7581693" y="7224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8" name="Ellipse 897"/>
            <p:cNvSpPr/>
            <p:nvPr/>
          </p:nvSpPr>
          <p:spPr>
            <a:xfrm>
              <a:off x="7527147" y="4377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7" name="Ellipse 906"/>
            <p:cNvSpPr/>
            <p:nvPr/>
          </p:nvSpPr>
          <p:spPr>
            <a:xfrm>
              <a:off x="5504937" y="13792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8" name="Ellipse 907"/>
            <p:cNvSpPr/>
            <p:nvPr/>
          </p:nvSpPr>
          <p:spPr>
            <a:xfrm>
              <a:off x="6175364" y="27572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9" name="Ellipse 908"/>
            <p:cNvSpPr/>
            <p:nvPr/>
          </p:nvSpPr>
          <p:spPr>
            <a:xfrm>
              <a:off x="6248660" y="55787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1" name="Ellipse 930"/>
            <p:cNvSpPr/>
            <p:nvPr/>
          </p:nvSpPr>
          <p:spPr>
            <a:xfrm>
              <a:off x="7297137" y="54290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5" name="Ellipse 934"/>
            <p:cNvSpPr/>
            <p:nvPr/>
          </p:nvSpPr>
          <p:spPr>
            <a:xfrm>
              <a:off x="7284235" y="85270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6" name="Ellipse 935"/>
            <p:cNvSpPr/>
            <p:nvPr/>
          </p:nvSpPr>
          <p:spPr>
            <a:xfrm>
              <a:off x="6384032" y="4897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3" name="Ellipse 942"/>
            <p:cNvSpPr/>
            <p:nvPr/>
          </p:nvSpPr>
          <p:spPr>
            <a:xfrm>
              <a:off x="7252580" y="540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4" name="Ellipse 943"/>
            <p:cNvSpPr/>
            <p:nvPr/>
          </p:nvSpPr>
          <p:spPr>
            <a:xfrm>
              <a:off x="7367190" y="11365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9" name="Ellipse 948"/>
            <p:cNvSpPr/>
            <p:nvPr/>
          </p:nvSpPr>
          <p:spPr>
            <a:xfrm>
              <a:off x="5816555" y="121793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1" name="Ellipse 950"/>
            <p:cNvSpPr/>
            <p:nvPr/>
          </p:nvSpPr>
          <p:spPr>
            <a:xfrm>
              <a:off x="6092924" y="-631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2" name="Ellipse 951"/>
            <p:cNvSpPr/>
            <p:nvPr/>
          </p:nvSpPr>
          <p:spPr>
            <a:xfrm>
              <a:off x="6648018" y="2294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4" name="Ellipse 953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0" name="Ellipse 959"/>
            <p:cNvSpPr/>
            <p:nvPr/>
          </p:nvSpPr>
          <p:spPr>
            <a:xfrm>
              <a:off x="5755628" y="133022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973" name="Gruppieren 972"/>
          <p:cNvGrpSpPr/>
          <p:nvPr/>
        </p:nvGrpSpPr>
        <p:grpSpPr>
          <a:xfrm>
            <a:off x="4565639" y="3911026"/>
            <a:ext cx="3786435" cy="1871615"/>
            <a:chOff x="2821997" y="-453696"/>
            <a:chExt cx="3786435" cy="1871615"/>
          </a:xfrm>
        </p:grpSpPr>
        <p:sp>
          <p:nvSpPr>
            <p:cNvPr id="980" name="Ellipse 979"/>
            <p:cNvSpPr/>
            <p:nvPr/>
          </p:nvSpPr>
          <p:spPr>
            <a:xfrm>
              <a:off x="5000590" y="34562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1" name="Ellipse 980"/>
            <p:cNvSpPr/>
            <p:nvPr/>
          </p:nvSpPr>
          <p:spPr>
            <a:xfrm>
              <a:off x="4437092" y="103355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2" name="Ellipse 981"/>
            <p:cNvSpPr/>
            <p:nvPr/>
          </p:nvSpPr>
          <p:spPr>
            <a:xfrm>
              <a:off x="5906890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5" name="Ellipse 984"/>
            <p:cNvSpPr/>
            <p:nvPr/>
          </p:nvSpPr>
          <p:spPr>
            <a:xfrm>
              <a:off x="5650528" y="108243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6" name="Ellipse 985"/>
            <p:cNvSpPr/>
            <p:nvPr/>
          </p:nvSpPr>
          <p:spPr>
            <a:xfrm>
              <a:off x="6183185" y="500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7" name="Ellipse 986"/>
            <p:cNvSpPr/>
            <p:nvPr/>
          </p:nvSpPr>
          <p:spPr>
            <a:xfrm>
              <a:off x="5251518" y="2976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8" name="Ellipse 987"/>
            <p:cNvSpPr/>
            <p:nvPr/>
          </p:nvSpPr>
          <p:spPr>
            <a:xfrm>
              <a:off x="3731725" y="119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9" name="Ellipse 988"/>
            <p:cNvSpPr/>
            <p:nvPr/>
          </p:nvSpPr>
          <p:spPr>
            <a:xfrm>
              <a:off x="3782998" y="10634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0" name="Ellipse 989"/>
            <p:cNvSpPr/>
            <p:nvPr/>
          </p:nvSpPr>
          <p:spPr>
            <a:xfrm>
              <a:off x="2945630" y="-438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1" name="Ellipse 990"/>
            <p:cNvSpPr/>
            <p:nvPr/>
          </p:nvSpPr>
          <p:spPr>
            <a:xfrm>
              <a:off x="6098470" y="-4313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0" name="Ellipse 999"/>
            <p:cNvSpPr/>
            <p:nvPr/>
          </p:nvSpPr>
          <p:spPr>
            <a:xfrm>
              <a:off x="5514359" y="9244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1" name="Ellipse 1000"/>
            <p:cNvSpPr/>
            <p:nvPr/>
          </p:nvSpPr>
          <p:spPr>
            <a:xfrm>
              <a:off x="5574623" y="38646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2" name="Ellipse 1001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2" name="Ellipse 1011"/>
            <p:cNvSpPr/>
            <p:nvPr/>
          </p:nvSpPr>
          <p:spPr>
            <a:xfrm>
              <a:off x="2821997" y="13459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3" name="Ellipse 1012"/>
            <p:cNvSpPr/>
            <p:nvPr/>
          </p:nvSpPr>
          <p:spPr>
            <a:xfrm>
              <a:off x="5749597" y="-4536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4" name="Ellipse 1013"/>
            <p:cNvSpPr/>
            <p:nvPr/>
          </p:nvSpPr>
          <p:spPr>
            <a:xfrm>
              <a:off x="3181345" y="428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15" name="Gruppieren 1014"/>
          <p:cNvGrpSpPr/>
          <p:nvPr/>
        </p:nvGrpSpPr>
        <p:grpSpPr>
          <a:xfrm>
            <a:off x="3231196" y="4981746"/>
            <a:ext cx="4013591" cy="1255558"/>
            <a:chOff x="4516872" y="-137719"/>
            <a:chExt cx="4013591" cy="1255558"/>
          </a:xfrm>
        </p:grpSpPr>
        <p:sp>
          <p:nvSpPr>
            <p:cNvPr id="1016" name="Ellipse 1015"/>
            <p:cNvSpPr/>
            <p:nvPr/>
          </p:nvSpPr>
          <p:spPr>
            <a:xfrm>
              <a:off x="6240023" y="727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7" name="Ellipse 1016"/>
            <p:cNvSpPr/>
            <p:nvPr/>
          </p:nvSpPr>
          <p:spPr>
            <a:xfrm>
              <a:off x="5489950" y="6781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4" name="Ellipse 1023"/>
            <p:cNvSpPr/>
            <p:nvPr/>
          </p:nvSpPr>
          <p:spPr>
            <a:xfrm>
              <a:off x="4975563" y="38258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5" name="Ellipse 1024"/>
            <p:cNvSpPr/>
            <p:nvPr/>
          </p:nvSpPr>
          <p:spPr>
            <a:xfrm>
              <a:off x="451687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2" name="Ellipse 1041"/>
            <p:cNvSpPr/>
            <p:nvPr/>
          </p:nvSpPr>
          <p:spPr>
            <a:xfrm>
              <a:off x="5948409" y="29571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3" name="Ellipse 1042"/>
            <p:cNvSpPr/>
            <p:nvPr/>
          </p:nvSpPr>
          <p:spPr>
            <a:xfrm>
              <a:off x="8458463" y="42539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4" name="Ellipse 1043"/>
            <p:cNvSpPr/>
            <p:nvPr/>
          </p:nvSpPr>
          <p:spPr>
            <a:xfrm>
              <a:off x="6020409" y="60850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5" name="Ellipse 1044"/>
            <p:cNvSpPr/>
            <p:nvPr/>
          </p:nvSpPr>
          <p:spPr>
            <a:xfrm>
              <a:off x="6949314" y="104583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1" name="Ellipse 1060"/>
            <p:cNvSpPr/>
            <p:nvPr/>
          </p:nvSpPr>
          <p:spPr>
            <a:xfrm>
              <a:off x="6182660" y="41116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2" name="Ellipse 1061"/>
            <p:cNvSpPr/>
            <p:nvPr/>
          </p:nvSpPr>
          <p:spPr>
            <a:xfrm>
              <a:off x="6536432" y="6421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3" name="Ellipse 1062"/>
            <p:cNvSpPr/>
            <p:nvPr/>
          </p:nvSpPr>
          <p:spPr>
            <a:xfrm>
              <a:off x="7438912" y="-8493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4" name="Ellipse 1063"/>
            <p:cNvSpPr/>
            <p:nvPr/>
          </p:nvSpPr>
          <p:spPr>
            <a:xfrm>
              <a:off x="6378374" y="1217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5" name="Ellipse 1064"/>
            <p:cNvSpPr/>
            <p:nvPr/>
          </p:nvSpPr>
          <p:spPr>
            <a:xfrm>
              <a:off x="7910249" y="601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6" name="Ellipse 1065"/>
            <p:cNvSpPr/>
            <p:nvPr/>
          </p:nvSpPr>
          <p:spPr>
            <a:xfrm>
              <a:off x="7963244" y="-1377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7" name="Ellipse 1066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8" name="Ellipse 1067"/>
            <p:cNvSpPr/>
            <p:nvPr/>
          </p:nvSpPr>
          <p:spPr>
            <a:xfrm>
              <a:off x="6993632" y="7178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78" name="Gruppieren 1177"/>
          <p:cNvGrpSpPr/>
          <p:nvPr/>
        </p:nvGrpSpPr>
        <p:grpSpPr>
          <a:xfrm>
            <a:off x="181614" y="832486"/>
            <a:ext cx="10829454" cy="5054916"/>
            <a:chOff x="181614" y="832486"/>
            <a:chExt cx="10829454" cy="5054916"/>
          </a:xfrm>
        </p:grpSpPr>
        <p:grpSp>
          <p:nvGrpSpPr>
            <p:cNvPr id="1179" name="Gruppieren 1178"/>
            <p:cNvGrpSpPr/>
            <p:nvPr/>
          </p:nvGrpSpPr>
          <p:grpSpPr>
            <a:xfrm>
              <a:off x="181614" y="832486"/>
              <a:ext cx="9532035" cy="3830526"/>
              <a:chOff x="181614" y="832486"/>
              <a:chExt cx="9532035" cy="3830526"/>
            </a:xfrm>
          </p:grpSpPr>
          <p:cxnSp>
            <p:nvCxnSpPr>
              <p:cNvPr id="1183" name="Gerader Verbinder 1182"/>
              <p:cNvCxnSpPr/>
              <p:nvPr/>
            </p:nvCxnSpPr>
            <p:spPr>
              <a:xfrm>
                <a:off x="5797169" y="4069320"/>
                <a:ext cx="947063" cy="503424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4" name="Gruppieren 1183"/>
              <p:cNvGrpSpPr/>
              <p:nvPr/>
            </p:nvGrpSpPr>
            <p:grpSpPr>
              <a:xfrm>
                <a:off x="181614" y="832486"/>
                <a:ext cx="9532035" cy="3830526"/>
                <a:chOff x="181614" y="832486"/>
                <a:chExt cx="9532035" cy="3830526"/>
              </a:xfrm>
            </p:grpSpPr>
            <p:cxnSp>
              <p:nvCxnSpPr>
                <p:cNvPr id="1185" name="Gerader Verbinder 1184"/>
                <p:cNvCxnSpPr/>
                <p:nvPr/>
              </p:nvCxnSpPr>
              <p:spPr>
                <a:xfrm flipV="1">
                  <a:off x="181614" y="1588075"/>
                  <a:ext cx="1982831" cy="1046531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Gerader Verbinder 1185"/>
                <p:cNvCxnSpPr/>
                <p:nvPr/>
              </p:nvCxnSpPr>
              <p:spPr>
                <a:xfrm flipV="1">
                  <a:off x="2182170" y="832486"/>
                  <a:ext cx="683686" cy="72480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7" name="Gerader Verbinder 1186"/>
                <p:cNvCxnSpPr/>
                <p:nvPr/>
              </p:nvCxnSpPr>
              <p:spPr>
                <a:xfrm>
                  <a:off x="543836" y="3349921"/>
                  <a:ext cx="5225997" cy="7466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Gerader Verbinder 1187"/>
                <p:cNvCxnSpPr/>
                <p:nvPr/>
              </p:nvCxnSpPr>
              <p:spPr>
                <a:xfrm flipH="1">
                  <a:off x="6701200" y="3429000"/>
                  <a:ext cx="812678" cy="12340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9" name="Gerader Verbinder 1188"/>
                <p:cNvCxnSpPr/>
                <p:nvPr/>
              </p:nvCxnSpPr>
              <p:spPr>
                <a:xfrm flipH="1">
                  <a:off x="7565239" y="3258546"/>
                  <a:ext cx="2148410" cy="179018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0" name="Gerader Verbinder 1189"/>
                <p:cNvCxnSpPr/>
                <p:nvPr/>
              </p:nvCxnSpPr>
              <p:spPr>
                <a:xfrm>
                  <a:off x="5769833" y="2756300"/>
                  <a:ext cx="18903" cy="1321440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1" name="Gerader Verbinder 1190"/>
                <p:cNvCxnSpPr/>
                <p:nvPr/>
              </p:nvCxnSpPr>
              <p:spPr>
                <a:xfrm flipH="1" flipV="1">
                  <a:off x="5779251" y="2930063"/>
                  <a:ext cx="1763557" cy="498937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2" name="Gerader Verbinder 1191"/>
                <p:cNvCxnSpPr/>
                <p:nvPr/>
              </p:nvCxnSpPr>
              <p:spPr>
                <a:xfrm flipH="1" flipV="1">
                  <a:off x="2180357" y="1572054"/>
                  <a:ext cx="3598894" cy="1349344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80" name="Gerader Verbinder 1179"/>
            <p:cNvCxnSpPr/>
            <p:nvPr/>
          </p:nvCxnSpPr>
          <p:spPr>
            <a:xfrm flipH="1" flipV="1">
              <a:off x="6696573" y="4586535"/>
              <a:ext cx="1815140" cy="130086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Gerader Verbinder 1180"/>
            <p:cNvCxnSpPr/>
            <p:nvPr/>
          </p:nvCxnSpPr>
          <p:spPr>
            <a:xfrm flipH="1">
              <a:off x="9731724" y="2865166"/>
              <a:ext cx="1279344" cy="393380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Gerader Verbinder 1181"/>
            <p:cNvCxnSpPr/>
            <p:nvPr/>
          </p:nvCxnSpPr>
          <p:spPr>
            <a:xfrm flipH="1">
              <a:off x="842084" y="2154499"/>
              <a:ext cx="65749" cy="124278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646394" y="496792"/>
            <a:ext cx="8400137" cy="4116034"/>
            <a:chOff x="646394" y="496792"/>
            <a:chExt cx="8400137" cy="4116034"/>
          </a:xfrm>
        </p:grpSpPr>
        <p:sp>
          <p:nvSpPr>
            <p:cNvPr id="677" name="Ellipse 676"/>
            <p:cNvSpPr/>
            <p:nvPr/>
          </p:nvSpPr>
          <p:spPr>
            <a:xfrm>
              <a:off x="5837484" y="18163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88" name="Ellipse 687"/>
            <p:cNvSpPr/>
            <p:nvPr/>
          </p:nvSpPr>
          <p:spPr>
            <a:xfrm>
              <a:off x="8727903" y="4432826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89" name="Ellipse 688"/>
            <p:cNvSpPr/>
            <p:nvPr/>
          </p:nvSpPr>
          <p:spPr>
            <a:xfrm>
              <a:off x="8866531" y="26760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0" name="Ellipse 689"/>
            <p:cNvSpPr/>
            <p:nvPr/>
          </p:nvSpPr>
          <p:spPr>
            <a:xfrm>
              <a:off x="3213856" y="310226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1" name="Ellipse 690"/>
            <p:cNvSpPr/>
            <p:nvPr/>
          </p:nvSpPr>
          <p:spPr>
            <a:xfrm>
              <a:off x="646394" y="38944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3" name="Ellipse 692"/>
            <p:cNvSpPr/>
            <p:nvPr/>
          </p:nvSpPr>
          <p:spPr>
            <a:xfrm>
              <a:off x="5457367" y="496792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91" name="Gruppieren 1090"/>
          <p:cNvGrpSpPr/>
          <p:nvPr/>
        </p:nvGrpSpPr>
        <p:grpSpPr>
          <a:xfrm>
            <a:off x="3869658" y="2396122"/>
            <a:ext cx="3314575" cy="1976523"/>
            <a:chOff x="5867123" y="260648"/>
            <a:chExt cx="3314575" cy="1976523"/>
          </a:xfrm>
        </p:grpSpPr>
        <p:sp>
          <p:nvSpPr>
            <p:cNvPr id="1102" name="Ellipse 1101"/>
            <p:cNvSpPr/>
            <p:nvPr/>
          </p:nvSpPr>
          <p:spPr>
            <a:xfrm>
              <a:off x="6248483" y="12021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3" name="Ellipse 1102"/>
            <p:cNvSpPr/>
            <p:nvPr/>
          </p:nvSpPr>
          <p:spPr>
            <a:xfrm>
              <a:off x="6055583" y="15067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4" name="Ellipse 1103"/>
            <p:cNvSpPr/>
            <p:nvPr/>
          </p:nvSpPr>
          <p:spPr>
            <a:xfrm>
              <a:off x="7510224" y="1351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5" name="Ellipse 1104"/>
            <p:cNvSpPr/>
            <p:nvPr/>
          </p:nvSpPr>
          <p:spPr>
            <a:xfrm>
              <a:off x="6894449" y="1510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6" name="Ellipse 1105"/>
            <p:cNvSpPr/>
            <p:nvPr/>
          </p:nvSpPr>
          <p:spPr>
            <a:xfrm>
              <a:off x="8252965" y="14615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7" name="Ellipse 1106"/>
            <p:cNvSpPr/>
            <p:nvPr/>
          </p:nvSpPr>
          <p:spPr>
            <a:xfrm>
              <a:off x="8511433" y="21651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8" name="Ellipse 1107"/>
            <p:cNvSpPr/>
            <p:nvPr/>
          </p:nvSpPr>
          <p:spPr>
            <a:xfrm>
              <a:off x="9109698" y="19763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9" name="Ellipse 1108"/>
            <p:cNvSpPr/>
            <p:nvPr/>
          </p:nvSpPr>
          <p:spPr>
            <a:xfrm>
              <a:off x="6931945" y="8618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0" name="Ellipse 1109"/>
            <p:cNvSpPr/>
            <p:nvPr/>
          </p:nvSpPr>
          <p:spPr>
            <a:xfrm>
              <a:off x="6362665" y="13020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1" name="Ellipse 1110"/>
            <p:cNvSpPr/>
            <p:nvPr/>
          </p:nvSpPr>
          <p:spPr>
            <a:xfrm>
              <a:off x="6609058" y="4973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2" name="Ellipse 1111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3" name="Ellipse 1112"/>
            <p:cNvSpPr/>
            <p:nvPr/>
          </p:nvSpPr>
          <p:spPr>
            <a:xfrm>
              <a:off x="5867123" y="187287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4" name="Ellipse 1113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5" name="Ellipse 1114"/>
            <p:cNvSpPr/>
            <p:nvPr/>
          </p:nvSpPr>
          <p:spPr>
            <a:xfrm>
              <a:off x="6439133" y="16166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6" name="Ellipse 1115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7" name="Ellipse 1116"/>
            <p:cNvSpPr/>
            <p:nvPr/>
          </p:nvSpPr>
          <p:spPr>
            <a:xfrm>
              <a:off x="7285517" y="94989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18" name="Gruppieren 1117"/>
          <p:cNvGrpSpPr/>
          <p:nvPr/>
        </p:nvGrpSpPr>
        <p:grpSpPr>
          <a:xfrm>
            <a:off x="4565639" y="3911026"/>
            <a:ext cx="3786435" cy="1871615"/>
            <a:chOff x="2821997" y="-453696"/>
            <a:chExt cx="3786435" cy="1871615"/>
          </a:xfrm>
        </p:grpSpPr>
        <p:sp>
          <p:nvSpPr>
            <p:cNvPr id="1119" name="Ellipse 1118"/>
            <p:cNvSpPr/>
            <p:nvPr/>
          </p:nvSpPr>
          <p:spPr>
            <a:xfrm>
              <a:off x="5000590" y="34562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0" name="Ellipse 1119"/>
            <p:cNvSpPr/>
            <p:nvPr/>
          </p:nvSpPr>
          <p:spPr>
            <a:xfrm>
              <a:off x="4437092" y="103355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1" name="Ellipse 1120"/>
            <p:cNvSpPr/>
            <p:nvPr/>
          </p:nvSpPr>
          <p:spPr>
            <a:xfrm>
              <a:off x="5906890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2" name="Ellipse 1121"/>
            <p:cNvSpPr/>
            <p:nvPr/>
          </p:nvSpPr>
          <p:spPr>
            <a:xfrm>
              <a:off x="5650528" y="108243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3" name="Ellipse 1122"/>
            <p:cNvSpPr/>
            <p:nvPr/>
          </p:nvSpPr>
          <p:spPr>
            <a:xfrm>
              <a:off x="6183185" y="500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4" name="Ellipse 1123"/>
            <p:cNvSpPr/>
            <p:nvPr/>
          </p:nvSpPr>
          <p:spPr>
            <a:xfrm>
              <a:off x="5223381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5" name="Ellipse 1124"/>
            <p:cNvSpPr/>
            <p:nvPr/>
          </p:nvSpPr>
          <p:spPr>
            <a:xfrm>
              <a:off x="3731725" y="119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6" name="Ellipse 1125"/>
            <p:cNvSpPr/>
            <p:nvPr/>
          </p:nvSpPr>
          <p:spPr>
            <a:xfrm>
              <a:off x="3782998" y="10634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7" name="Ellipse 1126"/>
            <p:cNvSpPr/>
            <p:nvPr/>
          </p:nvSpPr>
          <p:spPr>
            <a:xfrm>
              <a:off x="2945630" y="-438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8" name="Ellipse 1127"/>
            <p:cNvSpPr/>
            <p:nvPr/>
          </p:nvSpPr>
          <p:spPr>
            <a:xfrm>
              <a:off x="6098470" y="-4313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9" name="Ellipse 1128"/>
            <p:cNvSpPr/>
            <p:nvPr/>
          </p:nvSpPr>
          <p:spPr>
            <a:xfrm>
              <a:off x="5514359" y="9244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0" name="Ellipse 1129"/>
            <p:cNvSpPr/>
            <p:nvPr/>
          </p:nvSpPr>
          <p:spPr>
            <a:xfrm>
              <a:off x="5574623" y="38646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1" name="Ellipse 1130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2" name="Ellipse 1131"/>
            <p:cNvSpPr/>
            <p:nvPr/>
          </p:nvSpPr>
          <p:spPr>
            <a:xfrm>
              <a:off x="2821997" y="13459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3" name="Ellipse 1132"/>
            <p:cNvSpPr/>
            <p:nvPr/>
          </p:nvSpPr>
          <p:spPr>
            <a:xfrm>
              <a:off x="5749597" y="-4536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4" name="Ellipse 1133"/>
            <p:cNvSpPr/>
            <p:nvPr/>
          </p:nvSpPr>
          <p:spPr>
            <a:xfrm>
              <a:off x="3181345" y="428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251806" y="3291670"/>
            <a:ext cx="3583432" cy="1992781"/>
            <a:chOff x="4251806" y="3291670"/>
            <a:chExt cx="3583432" cy="1992781"/>
          </a:xfrm>
        </p:grpSpPr>
        <p:grpSp>
          <p:nvGrpSpPr>
            <p:cNvPr id="1135" name="Gruppieren 1134"/>
            <p:cNvGrpSpPr/>
            <p:nvPr/>
          </p:nvGrpSpPr>
          <p:grpSpPr>
            <a:xfrm>
              <a:off x="4251806" y="3291670"/>
              <a:ext cx="3583432" cy="1992781"/>
              <a:chOff x="4251806" y="3291670"/>
              <a:chExt cx="3583432" cy="1992781"/>
            </a:xfrm>
          </p:grpSpPr>
          <p:sp>
            <p:nvSpPr>
              <p:cNvPr id="1136" name="Pfeil nach rechts 1135"/>
              <p:cNvSpPr/>
              <p:nvPr/>
            </p:nvSpPr>
            <p:spPr>
              <a:xfrm rot="479517">
                <a:off x="4251806" y="3842202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37" name="Pfeil nach rechts 1136"/>
              <p:cNvSpPr/>
              <p:nvPr/>
            </p:nvSpPr>
            <p:spPr>
              <a:xfrm rot="12935927">
                <a:off x="7295238" y="5140451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38" name="Pfeil nach rechts 1137"/>
              <p:cNvSpPr/>
              <p:nvPr/>
            </p:nvSpPr>
            <p:spPr>
              <a:xfrm rot="5400000">
                <a:off x="5513747" y="3489670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42" name="Pfeil nach rechts 1141"/>
            <p:cNvSpPr/>
            <p:nvPr/>
          </p:nvSpPr>
          <p:spPr>
            <a:xfrm rot="4273857">
              <a:off x="5707824" y="4242014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5" name="Pfeil nach rechts 1154"/>
            <p:cNvSpPr/>
            <p:nvPr/>
          </p:nvSpPr>
          <p:spPr>
            <a:xfrm rot="20538947">
              <a:off x="5623893" y="4655402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81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ruppieren 1192"/>
          <p:cNvGrpSpPr/>
          <p:nvPr/>
        </p:nvGrpSpPr>
        <p:grpSpPr>
          <a:xfrm>
            <a:off x="580245" y="1172389"/>
            <a:ext cx="10412299" cy="5386811"/>
            <a:chOff x="580245" y="1172389"/>
            <a:chExt cx="10412299" cy="5386811"/>
          </a:xfrm>
        </p:grpSpPr>
        <p:grpSp>
          <p:nvGrpSpPr>
            <p:cNvPr id="1194" name="Gruppieren 1193"/>
            <p:cNvGrpSpPr/>
            <p:nvPr/>
          </p:nvGrpSpPr>
          <p:grpSpPr>
            <a:xfrm>
              <a:off x="580245" y="1172389"/>
              <a:ext cx="10412299" cy="5386811"/>
              <a:chOff x="580245" y="1172389"/>
              <a:chExt cx="10412299" cy="5386811"/>
            </a:xfrm>
          </p:grpSpPr>
          <p:cxnSp>
            <p:nvCxnSpPr>
              <p:cNvPr id="1196" name="Gerader Verbinder 1195"/>
              <p:cNvCxnSpPr/>
              <p:nvPr/>
            </p:nvCxnSpPr>
            <p:spPr>
              <a:xfrm flipH="1">
                <a:off x="6000750" y="4621591"/>
                <a:ext cx="298" cy="7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Gerader Verbinder 1196"/>
              <p:cNvCxnSpPr/>
              <p:nvPr/>
            </p:nvCxnSpPr>
            <p:spPr>
              <a:xfrm flipH="1" flipV="1">
                <a:off x="4903156" y="3967258"/>
                <a:ext cx="623268" cy="9782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Gerader Verbinder 1197"/>
              <p:cNvCxnSpPr/>
              <p:nvPr/>
            </p:nvCxnSpPr>
            <p:spPr>
              <a:xfrm flipH="1">
                <a:off x="7222636" y="2839302"/>
                <a:ext cx="538209" cy="1551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Gerader Verbinder 1198"/>
              <p:cNvCxnSpPr/>
              <p:nvPr/>
            </p:nvCxnSpPr>
            <p:spPr>
              <a:xfrm flipV="1">
                <a:off x="6786173" y="4400927"/>
                <a:ext cx="441474" cy="9804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Gerader Verbinder 1199"/>
              <p:cNvCxnSpPr/>
              <p:nvPr/>
            </p:nvCxnSpPr>
            <p:spPr>
              <a:xfrm flipV="1">
                <a:off x="6153388" y="5354874"/>
                <a:ext cx="634001" cy="247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Gerader Verbinder 1200"/>
              <p:cNvCxnSpPr/>
              <p:nvPr/>
            </p:nvCxnSpPr>
            <p:spPr>
              <a:xfrm flipH="1" flipV="1">
                <a:off x="9729051" y="3242540"/>
                <a:ext cx="91910" cy="49202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Gerader Verbinder 1201"/>
              <p:cNvCxnSpPr/>
              <p:nvPr/>
            </p:nvCxnSpPr>
            <p:spPr>
              <a:xfrm>
                <a:off x="6007564" y="4661582"/>
                <a:ext cx="689009" cy="6275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Gerader Verbinder 1202"/>
              <p:cNvCxnSpPr/>
              <p:nvPr/>
            </p:nvCxnSpPr>
            <p:spPr>
              <a:xfrm>
                <a:off x="5830950" y="4069320"/>
                <a:ext cx="658625" cy="2198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Gerader Verbinder 1203"/>
              <p:cNvCxnSpPr/>
              <p:nvPr/>
            </p:nvCxnSpPr>
            <p:spPr>
              <a:xfrm flipV="1">
                <a:off x="6425302" y="3631629"/>
                <a:ext cx="98986" cy="3516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Gerader Verbinder 1204"/>
              <p:cNvCxnSpPr/>
              <p:nvPr/>
            </p:nvCxnSpPr>
            <p:spPr>
              <a:xfrm flipH="1">
                <a:off x="5783804" y="2411751"/>
                <a:ext cx="1556741" cy="51279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Gerader Verbinder 1205"/>
              <p:cNvCxnSpPr/>
              <p:nvPr/>
            </p:nvCxnSpPr>
            <p:spPr>
              <a:xfrm flipV="1">
                <a:off x="5526424" y="4662698"/>
                <a:ext cx="441988" cy="1300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7" name="Gerader Verbinder 1206"/>
              <p:cNvCxnSpPr/>
              <p:nvPr/>
            </p:nvCxnSpPr>
            <p:spPr>
              <a:xfrm flipH="1" flipV="1">
                <a:off x="4736013" y="3031377"/>
                <a:ext cx="159094" cy="62215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8" name="Gerader Verbinder 1207"/>
              <p:cNvCxnSpPr/>
              <p:nvPr/>
            </p:nvCxnSpPr>
            <p:spPr>
              <a:xfrm flipH="1" flipV="1">
                <a:off x="4907317" y="3785911"/>
                <a:ext cx="21768" cy="17493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" name="Gerader Verbinder 1208"/>
              <p:cNvCxnSpPr/>
              <p:nvPr/>
            </p:nvCxnSpPr>
            <p:spPr>
              <a:xfrm flipH="1" flipV="1">
                <a:off x="5803566" y="4112274"/>
                <a:ext cx="175241" cy="4991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Gerader Verbinder 1209"/>
              <p:cNvCxnSpPr/>
              <p:nvPr/>
            </p:nvCxnSpPr>
            <p:spPr>
              <a:xfrm flipH="1" flipV="1">
                <a:off x="5526424" y="4945536"/>
                <a:ext cx="541312" cy="7493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Gerader Verbinder 1210"/>
              <p:cNvCxnSpPr/>
              <p:nvPr/>
            </p:nvCxnSpPr>
            <p:spPr>
              <a:xfrm flipH="1" flipV="1">
                <a:off x="6346045" y="4053312"/>
                <a:ext cx="851028" cy="325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Gerader Verbinder 1211"/>
              <p:cNvCxnSpPr/>
              <p:nvPr/>
            </p:nvCxnSpPr>
            <p:spPr>
              <a:xfrm flipH="1">
                <a:off x="2256733" y="3012688"/>
                <a:ext cx="2448551" cy="12894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Gerader Verbinder 1212"/>
              <p:cNvCxnSpPr/>
              <p:nvPr/>
            </p:nvCxnSpPr>
            <p:spPr>
              <a:xfrm flipH="1">
                <a:off x="1732962" y="4454918"/>
                <a:ext cx="371019" cy="97324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Gerader Verbinder 1213"/>
              <p:cNvCxnSpPr/>
              <p:nvPr/>
            </p:nvCxnSpPr>
            <p:spPr>
              <a:xfrm flipH="1" flipV="1">
                <a:off x="1831975" y="5516563"/>
                <a:ext cx="1271501" cy="4296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Gerader Verbinder 1214"/>
              <p:cNvCxnSpPr/>
              <p:nvPr/>
            </p:nvCxnSpPr>
            <p:spPr>
              <a:xfrm flipH="1" flipV="1">
                <a:off x="2256733" y="4454918"/>
                <a:ext cx="878379" cy="102823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Gerader Verbinder 1215"/>
              <p:cNvCxnSpPr/>
              <p:nvPr/>
            </p:nvCxnSpPr>
            <p:spPr>
              <a:xfrm flipH="1">
                <a:off x="3322887" y="4869160"/>
                <a:ext cx="2019149" cy="66180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Gerader Verbinder 1216"/>
              <p:cNvCxnSpPr/>
              <p:nvPr/>
            </p:nvCxnSpPr>
            <p:spPr>
              <a:xfrm flipH="1">
                <a:off x="3211488" y="3776252"/>
                <a:ext cx="20662" cy="16752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Gerader Verbinder 1217"/>
              <p:cNvCxnSpPr/>
              <p:nvPr/>
            </p:nvCxnSpPr>
            <p:spPr>
              <a:xfrm flipH="1" flipV="1">
                <a:off x="7499464" y="2436285"/>
                <a:ext cx="266657" cy="40301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Gerader Verbinder 1218"/>
              <p:cNvCxnSpPr/>
              <p:nvPr/>
            </p:nvCxnSpPr>
            <p:spPr>
              <a:xfrm flipV="1">
                <a:off x="6605437" y="2401300"/>
                <a:ext cx="762025" cy="10614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Gerader Verbinder 1219"/>
              <p:cNvCxnSpPr/>
              <p:nvPr/>
            </p:nvCxnSpPr>
            <p:spPr>
              <a:xfrm flipH="1" flipV="1">
                <a:off x="1425359" y="2023876"/>
                <a:ext cx="618195" cy="21572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Gerader Verbinder 1220"/>
              <p:cNvCxnSpPr/>
              <p:nvPr/>
            </p:nvCxnSpPr>
            <p:spPr>
              <a:xfrm>
                <a:off x="1360909" y="1442845"/>
                <a:ext cx="142615" cy="1066483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Gerader Verbinder 1221"/>
              <p:cNvCxnSpPr/>
              <p:nvPr/>
            </p:nvCxnSpPr>
            <p:spPr>
              <a:xfrm flipH="1">
                <a:off x="2408676" y="1326840"/>
                <a:ext cx="113115" cy="26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Gerader Verbinder 1222"/>
              <p:cNvCxnSpPr/>
              <p:nvPr/>
            </p:nvCxnSpPr>
            <p:spPr>
              <a:xfrm flipH="1" flipV="1">
                <a:off x="4147759" y="2317411"/>
                <a:ext cx="586992" cy="69527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4" name="Gerader Verbinder 1223"/>
              <p:cNvCxnSpPr/>
              <p:nvPr/>
            </p:nvCxnSpPr>
            <p:spPr>
              <a:xfrm flipH="1" flipV="1">
                <a:off x="2052152" y="2240868"/>
                <a:ext cx="2099632" cy="60702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Gerader Verbinder 1224"/>
              <p:cNvCxnSpPr/>
              <p:nvPr/>
            </p:nvCxnSpPr>
            <p:spPr>
              <a:xfrm flipV="1">
                <a:off x="4717027" y="2907802"/>
                <a:ext cx="1071709" cy="895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Gerader Verbinder 1225"/>
              <p:cNvCxnSpPr/>
              <p:nvPr/>
            </p:nvCxnSpPr>
            <p:spPr>
              <a:xfrm flipH="1" flipV="1">
                <a:off x="2045081" y="2240868"/>
                <a:ext cx="135276" cy="22456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Gerader Verbinder 1226"/>
              <p:cNvCxnSpPr/>
              <p:nvPr/>
            </p:nvCxnSpPr>
            <p:spPr>
              <a:xfrm flipH="1" flipV="1">
                <a:off x="7795568" y="2879144"/>
                <a:ext cx="1885024" cy="37021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Gerader Verbinder 1227"/>
              <p:cNvCxnSpPr/>
              <p:nvPr/>
            </p:nvCxnSpPr>
            <p:spPr>
              <a:xfrm flipH="1">
                <a:off x="7243979" y="3780730"/>
                <a:ext cx="2501827" cy="6095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Gerader Verbinder 1228"/>
              <p:cNvCxnSpPr/>
              <p:nvPr/>
            </p:nvCxnSpPr>
            <p:spPr>
              <a:xfrm>
                <a:off x="9847648" y="3780730"/>
                <a:ext cx="1144896" cy="3479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Gerader Verbinder 1229"/>
              <p:cNvCxnSpPr/>
              <p:nvPr/>
            </p:nvCxnSpPr>
            <p:spPr>
              <a:xfrm flipH="1">
                <a:off x="9410153" y="3769759"/>
                <a:ext cx="386574" cy="9305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Gerader Verbinder 1230"/>
              <p:cNvCxnSpPr/>
              <p:nvPr/>
            </p:nvCxnSpPr>
            <p:spPr>
              <a:xfrm>
                <a:off x="6786173" y="5382605"/>
                <a:ext cx="1112682" cy="50479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2" name="Gerader Verbinder 1231"/>
              <p:cNvCxnSpPr/>
              <p:nvPr/>
            </p:nvCxnSpPr>
            <p:spPr>
              <a:xfrm>
                <a:off x="6101669" y="5662126"/>
                <a:ext cx="536908" cy="89707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3" name="Gerader Verbinder 1232"/>
              <p:cNvCxnSpPr/>
              <p:nvPr/>
            </p:nvCxnSpPr>
            <p:spPr>
              <a:xfrm>
                <a:off x="7148017" y="1283643"/>
                <a:ext cx="279797" cy="10747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4" name="Gerader Verbinder 1233"/>
              <p:cNvCxnSpPr/>
              <p:nvPr/>
            </p:nvCxnSpPr>
            <p:spPr>
              <a:xfrm flipV="1">
                <a:off x="2652772" y="1172389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5" name="Gerader Verbinder 1234"/>
              <p:cNvCxnSpPr/>
              <p:nvPr/>
            </p:nvCxnSpPr>
            <p:spPr>
              <a:xfrm flipV="1">
                <a:off x="1024139" y="5521738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Gerader Verbinder 1235"/>
              <p:cNvCxnSpPr/>
              <p:nvPr/>
            </p:nvCxnSpPr>
            <p:spPr>
              <a:xfrm>
                <a:off x="806242" y="5017746"/>
                <a:ext cx="841345" cy="422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Gerader Verbinder 1236"/>
              <p:cNvCxnSpPr/>
              <p:nvPr/>
            </p:nvCxnSpPr>
            <p:spPr>
              <a:xfrm flipH="1">
                <a:off x="1517779" y="2234895"/>
                <a:ext cx="510710" cy="27201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8" name="Gerader Verbinder 1237"/>
              <p:cNvCxnSpPr/>
              <p:nvPr/>
            </p:nvCxnSpPr>
            <p:spPr>
              <a:xfrm>
                <a:off x="580245" y="1218828"/>
                <a:ext cx="771811" cy="22175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5" name="Gerader Verbinder 1194"/>
            <p:cNvCxnSpPr/>
            <p:nvPr/>
          </p:nvCxnSpPr>
          <p:spPr>
            <a:xfrm flipV="1">
              <a:off x="4147759" y="1352182"/>
              <a:ext cx="417615" cy="949388"/>
            </a:xfrm>
            <a:prstGeom prst="line">
              <a:avLst/>
            </a:prstGeom>
            <a:ln w="38100" cmpd="dbl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736394" y="676792"/>
            <a:ext cx="8223490" cy="3936034"/>
            <a:chOff x="736394" y="676792"/>
            <a:chExt cx="8223490" cy="3936034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5547367" y="676792"/>
              <a:ext cx="380117" cy="2190382"/>
              <a:chOff x="5547367" y="676792"/>
              <a:chExt cx="380117" cy="2190382"/>
            </a:xfrm>
          </p:grpSpPr>
          <p:cxnSp>
            <p:nvCxnSpPr>
              <p:cNvPr id="1069" name="Gerader Verbinder 1068"/>
              <p:cNvCxnSpPr>
                <a:stCxn id="693" idx="4"/>
                <a:endCxn id="677" idx="1"/>
              </p:cNvCxnSpPr>
              <p:nvPr/>
            </p:nvCxnSpPr>
            <p:spPr>
              <a:xfrm>
                <a:off x="5547367" y="676792"/>
                <a:ext cx="316477" cy="1165887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Gerader Verbinder 1083"/>
              <p:cNvCxnSpPr>
                <a:stCxn id="677" idx="0"/>
              </p:cNvCxnSpPr>
              <p:nvPr/>
            </p:nvCxnSpPr>
            <p:spPr>
              <a:xfrm flipH="1">
                <a:off x="5782120" y="1816319"/>
                <a:ext cx="145364" cy="1050855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5" name="Gerader Verbinder 1084"/>
            <p:cNvCxnSpPr>
              <a:endCxn id="688" idx="4"/>
            </p:cNvCxnSpPr>
            <p:nvPr/>
          </p:nvCxnSpPr>
          <p:spPr>
            <a:xfrm>
              <a:off x="8750879" y="4027289"/>
              <a:ext cx="67024" cy="585537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Gerader Verbinder 1085"/>
            <p:cNvCxnSpPr>
              <a:stCxn id="690" idx="4"/>
            </p:cNvCxnSpPr>
            <p:nvPr/>
          </p:nvCxnSpPr>
          <p:spPr>
            <a:xfrm flipH="1">
              <a:off x="3230671" y="3282265"/>
              <a:ext cx="73185" cy="469838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Gerader Verbinder 1087"/>
            <p:cNvCxnSpPr>
              <a:stCxn id="691" idx="4"/>
            </p:cNvCxnSpPr>
            <p:nvPr/>
          </p:nvCxnSpPr>
          <p:spPr>
            <a:xfrm flipV="1">
              <a:off x="736394" y="3416632"/>
              <a:ext cx="103135" cy="657822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Gerader Verbinder 1089"/>
            <p:cNvCxnSpPr/>
            <p:nvPr/>
          </p:nvCxnSpPr>
          <p:spPr>
            <a:xfrm flipH="1">
              <a:off x="8821256" y="2766099"/>
              <a:ext cx="138628" cy="282019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„Energieflussumkehr“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043009" y="312738"/>
            <a:ext cx="4160113" cy="197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Verbraucher (Städte und Industrie)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/>
                </a:solidFill>
              </a:rPr>
              <a:t>Konventionelle (Groß-) Kraftwerke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1C884F"/>
                </a:solidFill>
              </a:rPr>
              <a:t>Einspeisung durch reg. Energien</a:t>
            </a:r>
          </a:p>
          <a:p>
            <a:pPr algn="l">
              <a:lnSpc>
                <a:spcPct val="97000"/>
              </a:lnSpc>
            </a:pPr>
            <a:endParaRPr lang="de-DE" b="1" dirty="0">
              <a:solidFill>
                <a:srgbClr val="1C884F"/>
              </a:solidFill>
            </a:endParaRP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FF7D7D"/>
                </a:solidFill>
              </a:rPr>
              <a:t>380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7030A0"/>
                </a:solidFill>
              </a:rPr>
              <a:t>110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Mittel- und Niederspannung</a:t>
            </a:r>
          </a:p>
        </p:txBody>
      </p:sp>
      <p:grpSp>
        <p:nvGrpSpPr>
          <p:cNvPr id="1101" name="Gruppieren 1100"/>
          <p:cNvGrpSpPr/>
          <p:nvPr/>
        </p:nvGrpSpPr>
        <p:grpSpPr>
          <a:xfrm>
            <a:off x="384436" y="923658"/>
            <a:ext cx="10349373" cy="5297627"/>
            <a:chOff x="384436" y="923658"/>
            <a:chExt cx="10349373" cy="5297627"/>
          </a:xfrm>
        </p:grpSpPr>
        <p:cxnSp>
          <p:nvCxnSpPr>
            <p:cNvPr id="356" name="Gerader Verbinder 355"/>
            <p:cNvCxnSpPr/>
            <p:nvPr/>
          </p:nvCxnSpPr>
          <p:spPr>
            <a:xfrm>
              <a:off x="5242389" y="5084911"/>
              <a:ext cx="79759" cy="16664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Gerader Verbinder 916"/>
            <p:cNvCxnSpPr/>
            <p:nvPr/>
          </p:nvCxnSpPr>
          <p:spPr>
            <a:xfrm flipH="1" flipV="1">
              <a:off x="5022074" y="3872466"/>
              <a:ext cx="230915" cy="3504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Gerader Verbinder 917"/>
            <p:cNvCxnSpPr/>
            <p:nvPr/>
          </p:nvCxnSpPr>
          <p:spPr>
            <a:xfrm flipV="1">
              <a:off x="5165874" y="3842732"/>
              <a:ext cx="68320" cy="4685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Gerader Verbinder 918"/>
            <p:cNvCxnSpPr/>
            <p:nvPr/>
          </p:nvCxnSpPr>
          <p:spPr>
            <a:xfrm>
              <a:off x="5271755" y="3434874"/>
              <a:ext cx="85118" cy="11902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Gerader Verbinder 960"/>
            <p:cNvCxnSpPr/>
            <p:nvPr/>
          </p:nvCxnSpPr>
          <p:spPr>
            <a:xfrm>
              <a:off x="5065201" y="4537429"/>
              <a:ext cx="324514" cy="29607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Gerader Verbinder 961"/>
            <p:cNvCxnSpPr/>
            <p:nvPr/>
          </p:nvCxnSpPr>
          <p:spPr>
            <a:xfrm flipH="1">
              <a:off x="5224527" y="4533755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Gerader Verbinder 962"/>
            <p:cNvCxnSpPr/>
            <p:nvPr/>
          </p:nvCxnSpPr>
          <p:spPr>
            <a:xfrm flipH="1" flipV="1">
              <a:off x="5254419" y="4617856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Gerader Verbinder 963"/>
            <p:cNvCxnSpPr/>
            <p:nvPr/>
          </p:nvCxnSpPr>
          <p:spPr>
            <a:xfrm flipH="1">
              <a:off x="5000773" y="4717198"/>
              <a:ext cx="255685" cy="8321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Gerader Verbinder 973"/>
            <p:cNvCxnSpPr>
              <a:stCxn id="39" idx="6"/>
            </p:cNvCxnSpPr>
            <p:nvPr/>
          </p:nvCxnSpPr>
          <p:spPr>
            <a:xfrm>
              <a:off x="4954347" y="3040885"/>
              <a:ext cx="423153" cy="28518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Gerader Verbinder 974"/>
            <p:cNvCxnSpPr/>
            <p:nvPr/>
          </p:nvCxnSpPr>
          <p:spPr>
            <a:xfrm flipH="1">
              <a:off x="5212312" y="3026322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Gerader Verbinder 975"/>
            <p:cNvCxnSpPr/>
            <p:nvPr/>
          </p:nvCxnSpPr>
          <p:spPr>
            <a:xfrm flipH="1" flipV="1">
              <a:off x="5242204" y="3110423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0" name="Gruppieren 1099"/>
            <p:cNvGrpSpPr/>
            <p:nvPr/>
          </p:nvGrpSpPr>
          <p:grpSpPr>
            <a:xfrm>
              <a:off x="384436" y="923658"/>
              <a:ext cx="10349373" cy="5297627"/>
              <a:chOff x="384436" y="923658"/>
              <a:chExt cx="10349373" cy="5297627"/>
            </a:xfrm>
          </p:grpSpPr>
          <p:grpSp>
            <p:nvGrpSpPr>
              <p:cNvPr id="1099" name="Gruppieren 1098"/>
              <p:cNvGrpSpPr/>
              <p:nvPr/>
            </p:nvGrpSpPr>
            <p:grpSpPr>
              <a:xfrm>
                <a:off x="384436" y="923658"/>
                <a:ext cx="4797590" cy="5056316"/>
                <a:chOff x="384436" y="923658"/>
                <a:chExt cx="4797590" cy="5056316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3269150" y="5622077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>
                  <a:off x="3278998" y="5631110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 flipV="1">
                  <a:off x="3535234" y="5622015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>
                  <a:off x="3693537" y="555468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r Verbinder 315"/>
                <p:cNvCxnSpPr/>
                <p:nvPr/>
              </p:nvCxnSpPr>
              <p:spPr>
                <a:xfrm flipH="1">
                  <a:off x="3640666" y="573755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r Verbinder 316"/>
                <p:cNvCxnSpPr>
                  <a:endCxn id="19" idx="7"/>
                </p:cNvCxnSpPr>
                <p:nvPr/>
              </p:nvCxnSpPr>
              <p:spPr>
                <a:xfrm flipH="1">
                  <a:off x="3341994" y="5734281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426686" y="5806921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 flipH="1" flipV="1">
                  <a:off x="3411334" y="5759274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>
                  <a:endCxn id="17" idx="3"/>
                </p:cNvCxnSpPr>
                <p:nvPr/>
              </p:nvCxnSpPr>
              <p:spPr>
                <a:xfrm flipV="1">
                  <a:off x="2988720" y="5635905"/>
                  <a:ext cx="146392" cy="8965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/>
                <p:cNvCxnSpPr/>
                <p:nvPr/>
              </p:nvCxnSpPr>
              <p:spPr>
                <a:xfrm>
                  <a:off x="2995774" y="5734281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/>
                <p:cNvCxnSpPr/>
                <p:nvPr/>
              </p:nvCxnSpPr>
              <p:spPr>
                <a:xfrm flipH="1">
                  <a:off x="3068618" y="5846485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/>
                <p:cNvCxnSpPr/>
                <p:nvPr/>
              </p:nvCxnSpPr>
              <p:spPr>
                <a:xfrm flipH="1" flipV="1">
                  <a:off x="3137958" y="5871478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643286" y="571938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835548" y="575531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>
                  <a:endCxn id="86" idx="0"/>
                </p:cNvCxnSpPr>
                <p:nvPr/>
              </p:nvCxnSpPr>
              <p:spPr>
                <a:xfrm>
                  <a:off x="4148790" y="5279101"/>
                  <a:ext cx="181490" cy="2306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/>
                <p:cNvCxnSpPr>
                  <a:endCxn id="85" idx="1"/>
                </p:cNvCxnSpPr>
                <p:nvPr/>
              </p:nvCxnSpPr>
              <p:spPr>
                <a:xfrm>
                  <a:off x="4722710" y="5095459"/>
                  <a:ext cx="6965" cy="330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4940019" y="5489062"/>
                  <a:ext cx="110363" cy="1865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>
                  <a:stCxn id="84" idx="1"/>
                </p:cNvCxnSpPr>
                <p:nvPr/>
              </p:nvCxnSpPr>
              <p:spPr>
                <a:xfrm flipH="1" flipV="1">
                  <a:off x="4725500" y="5093237"/>
                  <a:ext cx="177656" cy="32307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 flipV="1">
                  <a:off x="4096528" y="558348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>
                  <a:stCxn id="85" idx="2"/>
                </p:cNvCxnSpPr>
                <p:nvPr/>
              </p:nvCxnSpPr>
              <p:spPr>
                <a:xfrm flipH="1">
                  <a:off x="4632913" y="5454754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/>
                <p:cNvCxnSpPr/>
                <p:nvPr/>
              </p:nvCxnSpPr>
              <p:spPr>
                <a:xfrm>
                  <a:off x="4268364" y="562457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/>
                <p:cNvCxnSpPr/>
                <p:nvPr/>
              </p:nvCxnSpPr>
              <p:spPr>
                <a:xfrm flipH="1" flipV="1">
                  <a:off x="4308243" y="57342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/>
                <p:cNvCxnSpPr/>
                <p:nvPr/>
              </p:nvCxnSpPr>
              <p:spPr>
                <a:xfrm flipH="1" flipV="1">
                  <a:off x="4152696" y="575355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/>
                <p:cNvCxnSpPr/>
                <p:nvPr/>
              </p:nvCxnSpPr>
              <p:spPr>
                <a:xfrm flipH="1" flipV="1">
                  <a:off x="4085519" y="570597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r Verbinder 357"/>
                <p:cNvCxnSpPr/>
                <p:nvPr/>
              </p:nvCxnSpPr>
              <p:spPr>
                <a:xfrm>
                  <a:off x="4677761" y="55779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Gerader Verbinder 358"/>
                <p:cNvCxnSpPr/>
                <p:nvPr/>
              </p:nvCxnSpPr>
              <p:spPr>
                <a:xfrm flipH="1" flipV="1">
                  <a:off x="4717640" y="56876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Gerader Verbinder 359"/>
                <p:cNvCxnSpPr/>
                <p:nvPr/>
              </p:nvCxnSpPr>
              <p:spPr>
                <a:xfrm flipV="1">
                  <a:off x="4858474" y="5570468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Gerader Verbinder 360"/>
                <p:cNvCxnSpPr/>
                <p:nvPr/>
              </p:nvCxnSpPr>
              <p:spPr>
                <a:xfrm flipH="1" flipV="1">
                  <a:off x="4868850" y="579612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Gerader Verbinder 361"/>
                <p:cNvCxnSpPr/>
                <p:nvPr/>
              </p:nvCxnSpPr>
              <p:spPr>
                <a:xfrm flipH="1" flipV="1">
                  <a:off x="4907325" y="574456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/>
                <p:cNvCxnSpPr>
                  <a:stCxn id="102" idx="1"/>
                </p:cNvCxnSpPr>
                <p:nvPr/>
              </p:nvCxnSpPr>
              <p:spPr>
                <a:xfrm flipH="1" flipV="1">
                  <a:off x="5156138" y="4949596"/>
                  <a:ext cx="25888" cy="615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/>
                <p:cNvCxnSpPr/>
                <p:nvPr/>
              </p:nvCxnSpPr>
              <p:spPr>
                <a:xfrm flipV="1">
                  <a:off x="5037483" y="4954691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/>
                <p:cNvCxnSpPr/>
                <p:nvPr/>
              </p:nvCxnSpPr>
              <p:spPr>
                <a:xfrm flipH="1" flipV="1">
                  <a:off x="5047859" y="5180351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Gerader Verbinder 369"/>
                <p:cNvCxnSpPr/>
                <p:nvPr/>
              </p:nvCxnSpPr>
              <p:spPr>
                <a:xfrm flipH="1" flipV="1">
                  <a:off x="5086334" y="51287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Gerader Verbinder 370"/>
                <p:cNvCxnSpPr/>
                <p:nvPr/>
              </p:nvCxnSpPr>
              <p:spPr>
                <a:xfrm flipV="1">
                  <a:off x="4045433" y="527094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Gerader Verbinder 371"/>
                <p:cNvCxnSpPr/>
                <p:nvPr/>
              </p:nvCxnSpPr>
              <p:spPr>
                <a:xfrm flipH="1" flipV="1">
                  <a:off x="4055809" y="549660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Gerader Verbinder 372"/>
                <p:cNvCxnSpPr/>
                <p:nvPr/>
              </p:nvCxnSpPr>
              <p:spPr>
                <a:xfrm flipH="1" flipV="1">
                  <a:off x="4094284" y="54450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r Verbinder 410"/>
                <p:cNvCxnSpPr/>
                <p:nvPr/>
              </p:nvCxnSpPr>
              <p:spPr>
                <a:xfrm flipH="1" flipV="1">
                  <a:off x="4776272" y="51571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Gerader Verbinder 475"/>
                <p:cNvCxnSpPr/>
                <p:nvPr/>
              </p:nvCxnSpPr>
              <p:spPr>
                <a:xfrm flipV="1">
                  <a:off x="3878583" y="472923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Gerader Verbinder 476"/>
                <p:cNvCxnSpPr/>
                <p:nvPr/>
              </p:nvCxnSpPr>
              <p:spPr>
                <a:xfrm>
                  <a:off x="4050419" y="477032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Gerader Verbinder 477"/>
                <p:cNvCxnSpPr/>
                <p:nvPr/>
              </p:nvCxnSpPr>
              <p:spPr>
                <a:xfrm flipH="1" flipV="1">
                  <a:off x="4090298" y="48800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Gerader Verbinder 478"/>
                <p:cNvCxnSpPr/>
                <p:nvPr/>
              </p:nvCxnSpPr>
              <p:spPr>
                <a:xfrm flipH="1" flipV="1">
                  <a:off x="3934751" y="48993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Gerader Verbinder 479"/>
                <p:cNvCxnSpPr/>
                <p:nvPr/>
              </p:nvCxnSpPr>
              <p:spPr>
                <a:xfrm flipH="1" flipV="1">
                  <a:off x="3867574" y="485173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Gerader Verbinder 480"/>
                <p:cNvCxnSpPr/>
                <p:nvPr/>
              </p:nvCxnSpPr>
              <p:spPr>
                <a:xfrm flipV="1">
                  <a:off x="1991420" y="500663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>
                  <a:off x="2163256" y="504772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 flipH="1" flipV="1">
                  <a:off x="2203135" y="51574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H="1" flipV="1">
                  <a:off x="2047588" y="517670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r Verbinder 484"/>
                <p:cNvCxnSpPr/>
                <p:nvPr/>
              </p:nvCxnSpPr>
              <p:spPr>
                <a:xfrm flipH="1" flipV="1">
                  <a:off x="1980411" y="512912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Gerader Verbinder 490"/>
                <p:cNvCxnSpPr/>
                <p:nvPr/>
              </p:nvCxnSpPr>
              <p:spPr>
                <a:xfrm flipV="1">
                  <a:off x="3376107" y="4358593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Gerader Verbinder 491"/>
                <p:cNvCxnSpPr/>
                <p:nvPr/>
              </p:nvCxnSpPr>
              <p:spPr>
                <a:xfrm>
                  <a:off x="3547943" y="4399686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Gerader Verbinder 492"/>
                <p:cNvCxnSpPr/>
                <p:nvPr/>
              </p:nvCxnSpPr>
              <p:spPr>
                <a:xfrm flipH="1" flipV="1">
                  <a:off x="3587822" y="45093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Gerader Verbinder 493"/>
                <p:cNvCxnSpPr/>
                <p:nvPr/>
              </p:nvCxnSpPr>
              <p:spPr>
                <a:xfrm flipH="1" flipV="1">
                  <a:off x="3432275" y="452866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/>
                <p:cNvCxnSpPr/>
                <p:nvPr/>
              </p:nvCxnSpPr>
              <p:spPr>
                <a:xfrm flipH="1" flipV="1">
                  <a:off x="3365098" y="44810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/>
                <p:cNvCxnSpPr/>
                <p:nvPr/>
              </p:nvCxnSpPr>
              <p:spPr>
                <a:xfrm flipV="1">
                  <a:off x="2296065" y="348249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Gerader Verbinder 496"/>
                <p:cNvCxnSpPr/>
                <p:nvPr/>
              </p:nvCxnSpPr>
              <p:spPr>
                <a:xfrm>
                  <a:off x="2467901" y="352358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r Verbinder 497"/>
                <p:cNvCxnSpPr/>
                <p:nvPr/>
              </p:nvCxnSpPr>
              <p:spPr>
                <a:xfrm flipH="1" flipV="1">
                  <a:off x="2507780" y="363329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Gerader Verbinder 498"/>
                <p:cNvCxnSpPr/>
                <p:nvPr/>
              </p:nvCxnSpPr>
              <p:spPr>
                <a:xfrm flipH="1" flipV="1">
                  <a:off x="2352233" y="365256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Gerader Verbinder 499"/>
                <p:cNvCxnSpPr/>
                <p:nvPr/>
              </p:nvCxnSpPr>
              <p:spPr>
                <a:xfrm flipH="1" flipV="1">
                  <a:off x="2285056" y="360498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Gerader Verbinder 500"/>
                <p:cNvCxnSpPr/>
                <p:nvPr/>
              </p:nvCxnSpPr>
              <p:spPr>
                <a:xfrm flipV="1">
                  <a:off x="1444033" y="491223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Gerader Verbinder 501"/>
                <p:cNvCxnSpPr/>
                <p:nvPr/>
              </p:nvCxnSpPr>
              <p:spPr>
                <a:xfrm>
                  <a:off x="1615869" y="49533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Gerader Verbinder 502"/>
                <p:cNvCxnSpPr/>
                <p:nvPr/>
              </p:nvCxnSpPr>
              <p:spPr>
                <a:xfrm flipH="1" flipV="1">
                  <a:off x="1655748" y="50630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Gerader Verbinder 503"/>
                <p:cNvCxnSpPr/>
                <p:nvPr/>
              </p:nvCxnSpPr>
              <p:spPr>
                <a:xfrm flipH="1" flipV="1">
                  <a:off x="1500201" y="5082308"/>
                  <a:ext cx="72494" cy="731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r Verbinder 504"/>
                <p:cNvCxnSpPr/>
                <p:nvPr/>
              </p:nvCxnSpPr>
              <p:spPr>
                <a:xfrm flipH="1">
                  <a:off x="1433024" y="5015032"/>
                  <a:ext cx="50280" cy="196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r Verbinder 510"/>
                <p:cNvCxnSpPr/>
                <p:nvPr/>
              </p:nvCxnSpPr>
              <p:spPr>
                <a:xfrm flipV="1">
                  <a:off x="1445668" y="298099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Gerader Verbinder 511"/>
                <p:cNvCxnSpPr/>
                <p:nvPr/>
              </p:nvCxnSpPr>
              <p:spPr>
                <a:xfrm>
                  <a:off x="1617504" y="302209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Gerader Verbinder 512"/>
                <p:cNvCxnSpPr/>
                <p:nvPr/>
              </p:nvCxnSpPr>
              <p:spPr>
                <a:xfrm flipH="1" flipV="1">
                  <a:off x="1657383" y="313179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Gerader Verbinder 513"/>
                <p:cNvCxnSpPr/>
                <p:nvPr/>
              </p:nvCxnSpPr>
              <p:spPr>
                <a:xfrm flipH="1" flipV="1">
                  <a:off x="1501836" y="315107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Gerader Verbinder 514"/>
                <p:cNvCxnSpPr/>
                <p:nvPr/>
              </p:nvCxnSpPr>
              <p:spPr>
                <a:xfrm flipH="1" flipV="1">
                  <a:off x="1434659" y="310349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Gerader Verbinder 515"/>
                <p:cNvCxnSpPr/>
                <p:nvPr/>
              </p:nvCxnSpPr>
              <p:spPr>
                <a:xfrm flipV="1">
                  <a:off x="3959174" y="342700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Gerader Verbinder 516"/>
                <p:cNvCxnSpPr/>
                <p:nvPr/>
              </p:nvCxnSpPr>
              <p:spPr>
                <a:xfrm>
                  <a:off x="4131010" y="346810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Gerader Verbinder 517"/>
                <p:cNvCxnSpPr/>
                <p:nvPr/>
              </p:nvCxnSpPr>
              <p:spPr>
                <a:xfrm flipH="1" flipV="1">
                  <a:off x="4170889" y="357780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Gerader Verbinder 518"/>
                <p:cNvCxnSpPr/>
                <p:nvPr/>
              </p:nvCxnSpPr>
              <p:spPr>
                <a:xfrm flipH="1" flipV="1">
                  <a:off x="4015342" y="359708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Gerader Verbinder 519"/>
                <p:cNvCxnSpPr/>
                <p:nvPr/>
              </p:nvCxnSpPr>
              <p:spPr>
                <a:xfrm flipH="1" flipV="1">
                  <a:off x="3948165" y="354950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Gerader Verbinder 520"/>
                <p:cNvCxnSpPr/>
                <p:nvPr/>
              </p:nvCxnSpPr>
              <p:spPr>
                <a:xfrm flipV="1">
                  <a:off x="2347331" y="256674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Gerader Verbinder 521"/>
                <p:cNvCxnSpPr/>
                <p:nvPr/>
              </p:nvCxnSpPr>
              <p:spPr>
                <a:xfrm>
                  <a:off x="2519167" y="260784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Gerader Verbinder 522"/>
                <p:cNvCxnSpPr/>
                <p:nvPr/>
              </p:nvCxnSpPr>
              <p:spPr>
                <a:xfrm flipH="1" flipV="1">
                  <a:off x="2559046" y="271754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Gerader Verbinder 523"/>
                <p:cNvCxnSpPr/>
                <p:nvPr/>
              </p:nvCxnSpPr>
              <p:spPr>
                <a:xfrm flipH="1" flipV="1">
                  <a:off x="2403499" y="273682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Gerader Verbinder 524"/>
                <p:cNvCxnSpPr/>
                <p:nvPr/>
              </p:nvCxnSpPr>
              <p:spPr>
                <a:xfrm flipH="1" flipV="1">
                  <a:off x="2336322" y="268924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Gerader Verbinder 525"/>
                <p:cNvCxnSpPr/>
                <p:nvPr/>
              </p:nvCxnSpPr>
              <p:spPr>
                <a:xfrm flipV="1">
                  <a:off x="1596934" y="203538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Gerader Verbinder 526"/>
                <p:cNvCxnSpPr/>
                <p:nvPr/>
              </p:nvCxnSpPr>
              <p:spPr>
                <a:xfrm>
                  <a:off x="1768770" y="207647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Gerader Verbinder 527"/>
                <p:cNvCxnSpPr/>
                <p:nvPr/>
              </p:nvCxnSpPr>
              <p:spPr>
                <a:xfrm flipH="1" flipV="1">
                  <a:off x="1808649" y="218617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Gerader Verbinder 528"/>
                <p:cNvCxnSpPr/>
                <p:nvPr/>
              </p:nvCxnSpPr>
              <p:spPr>
                <a:xfrm flipH="1" flipV="1">
                  <a:off x="1653102" y="220545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Gerader Verbinder 529"/>
                <p:cNvCxnSpPr/>
                <p:nvPr/>
              </p:nvCxnSpPr>
              <p:spPr>
                <a:xfrm flipH="1" flipV="1">
                  <a:off x="1585925" y="215787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Gerader Verbinder 530"/>
                <p:cNvCxnSpPr/>
                <p:nvPr/>
              </p:nvCxnSpPr>
              <p:spPr>
                <a:xfrm flipV="1">
                  <a:off x="468684" y="176461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Gerader Verbinder 531"/>
                <p:cNvCxnSpPr/>
                <p:nvPr/>
              </p:nvCxnSpPr>
              <p:spPr>
                <a:xfrm>
                  <a:off x="640520" y="180570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Gerader Verbinder 532"/>
                <p:cNvCxnSpPr/>
                <p:nvPr/>
              </p:nvCxnSpPr>
              <p:spPr>
                <a:xfrm flipH="1" flipV="1">
                  <a:off x="680399" y="191540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Gerader Verbinder 533"/>
                <p:cNvCxnSpPr/>
                <p:nvPr/>
              </p:nvCxnSpPr>
              <p:spPr>
                <a:xfrm flipH="1" flipV="1">
                  <a:off x="524852" y="193468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Gerader Verbinder 534"/>
                <p:cNvCxnSpPr/>
                <p:nvPr/>
              </p:nvCxnSpPr>
              <p:spPr>
                <a:xfrm flipH="1" flipV="1">
                  <a:off x="457675" y="188710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Gerader Verbinder 535"/>
                <p:cNvCxnSpPr/>
                <p:nvPr/>
              </p:nvCxnSpPr>
              <p:spPr>
                <a:xfrm flipV="1">
                  <a:off x="2980786" y="1477423"/>
                  <a:ext cx="711950" cy="878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Gerader Verbinder 537"/>
                <p:cNvCxnSpPr/>
                <p:nvPr/>
              </p:nvCxnSpPr>
              <p:spPr>
                <a:xfrm flipV="1">
                  <a:off x="3135112" y="1301959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r Verbinder 539"/>
                <p:cNvCxnSpPr/>
                <p:nvPr/>
              </p:nvCxnSpPr>
              <p:spPr>
                <a:xfrm>
                  <a:off x="3303196" y="1549968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/>
                <p:cNvCxnSpPr>
                  <a:stCxn id="121" idx="5"/>
                </p:cNvCxnSpPr>
                <p:nvPr/>
              </p:nvCxnSpPr>
              <p:spPr>
                <a:xfrm>
                  <a:off x="2706179" y="1403216"/>
                  <a:ext cx="217205" cy="1559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/>
                <p:cNvCxnSpPr/>
                <p:nvPr/>
              </p:nvCxnSpPr>
              <p:spPr>
                <a:xfrm flipH="1">
                  <a:off x="2700810" y="1440657"/>
                  <a:ext cx="71119" cy="1913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/>
                <p:cNvCxnSpPr/>
                <p:nvPr/>
              </p:nvCxnSpPr>
              <p:spPr>
                <a:xfrm flipV="1">
                  <a:off x="2737565" y="1399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/>
                <p:cNvCxnSpPr/>
                <p:nvPr/>
              </p:nvCxnSpPr>
              <p:spPr>
                <a:xfrm flipV="1">
                  <a:off x="3332502" y="1401349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/>
                <p:cNvCxnSpPr/>
                <p:nvPr/>
              </p:nvCxnSpPr>
              <p:spPr>
                <a:xfrm>
                  <a:off x="3562368" y="150114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/>
                <p:cNvCxnSpPr/>
                <p:nvPr/>
              </p:nvCxnSpPr>
              <p:spPr>
                <a:xfrm flipH="1" flipV="1">
                  <a:off x="3341994" y="1597261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Gerader Verbinder 559"/>
                <p:cNvCxnSpPr/>
                <p:nvPr/>
              </p:nvCxnSpPr>
              <p:spPr>
                <a:xfrm>
                  <a:off x="3206154" y="1389987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r Verbinder 560"/>
                <p:cNvCxnSpPr>
                  <a:stCxn id="118" idx="7"/>
                </p:cNvCxnSpPr>
                <p:nvPr/>
              </p:nvCxnSpPr>
              <p:spPr>
                <a:xfrm flipV="1">
                  <a:off x="2030764" y="1099123"/>
                  <a:ext cx="537898" cy="563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Gerader Verbinder 561"/>
                <p:cNvCxnSpPr/>
                <p:nvPr/>
              </p:nvCxnSpPr>
              <p:spPr>
                <a:xfrm flipV="1">
                  <a:off x="2011038" y="92365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Gerader Verbinder 562"/>
                <p:cNvCxnSpPr/>
                <p:nvPr/>
              </p:nvCxnSpPr>
              <p:spPr>
                <a:xfrm>
                  <a:off x="2170382" y="1149097"/>
                  <a:ext cx="111961" cy="1819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r Verbinder 563"/>
                <p:cNvCxnSpPr/>
                <p:nvPr/>
              </p:nvCxnSpPr>
              <p:spPr>
                <a:xfrm flipV="1">
                  <a:off x="2208428" y="102304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Gerader Verbinder 564"/>
                <p:cNvCxnSpPr>
                  <a:endCxn id="121" idx="2"/>
                </p:cNvCxnSpPr>
                <p:nvPr/>
              </p:nvCxnSpPr>
              <p:spPr>
                <a:xfrm>
                  <a:off x="2438294" y="1122845"/>
                  <a:ext cx="83497" cy="2039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Gerader Verbinder 565"/>
                <p:cNvCxnSpPr>
                  <a:stCxn id="119" idx="1"/>
                </p:cNvCxnSpPr>
                <p:nvPr/>
              </p:nvCxnSpPr>
              <p:spPr>
                <a:xfrm flipH="1" flipV="1">
                  <a:off x="2200576" y="1190392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r Verbinder 566"/>
                <p:cNvCxnSpPr/>
                <p:nvPr/>
              </p:nvCxnSpPr>
              <p:spPr>
                <a:xfrm>
                  <a:off x="2082080" y="101168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Gerader Verbinder 572"/>
                <p:cNvCxnSpPr/>
                <p:nvPr/>
              </p:nvCxnSpPr>
              <p:spPr>
                <a:xfrm flipH="1">
                  <a:off x="1972419" y="1155863"/>
                  <a:ext cx="20151" cy="2086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Gerader Verbinder 575"/>
                <p:cNvCxnSpPr/>
                <p:nvPr/>
              </p:nvCxnSpPr>
              <p:spPr>
                <a:xfrm flipV="1">
                  <a:off x="1982939" y="129599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r Verbinder 576"/>
                <p:cNvCxnSpPr/>
                <p:nvPr/>
              </p:nvCxnSpPr>
              <p:spPr>
                <a:xfrm>
                  <a:off x="1891059" y="1271729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Gerader Verbinder 577"/>
                <p:cNvCxnSpPr/>
                <p:nvPr/>
              </p:nvCxnSpPr>
              <p:spPr>
                <a:xfrm>
                  <a:off x="2066742" y="1813725"/>
                  <a:ext cx="128896" cy="724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Gerader Verbinder 578"/>
                <p:cNvCxnSpPr/>
                <p:nvPr/>
              </p:nvCxnSpPr>
              <p:spPr>
                <a:xfrm flipH="1" flipV="1">
                  <a:off x="1973521" y="1684136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r Verbinder 579"/>
                <p:cNvCxnSpPr>
                  <a:endCxn id="113" idx="1"/>
                </p:cNvCxnSpPr>
                <p:nvPr/>
              </p:nvCxnSpPr>
              <p:spPr>
                <a:xfrm>
                  <a:off x="1739517" y="1746626"/>
                  <a:ext cx="79701" cy="2149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Gerader Verbinder 580"/>
                <p:cNvCxnSpPr/>
                <p:nvPr/>
              </p:nvCxnSpPr>
              <p:spPr>
                <a:xfrm flipV="1">
                  <a:off x="1807214" y="1843604"/>
                  <a:ext cx="53938" cy="4998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Gerader Verbinder 581"/>
                <p:cNvCxnSpPr>
                  <a:endCxn id="114" idx="1"/>
                </p:cNvCxnSpPr>
                <p:nvPr/>
              </p:nvCxnSpPr>
              <p:spPr>
                <a:xfrm>
                  <a:off x="1511745" y="178909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r Verbinder 582"/>
                <p:cNvCxnSpPr/>
                <p:nvPr/>
              </p:nvCxnSpPr>
              <p:spPr>
                <a:xfrm flipV="1">
                  <a:off x="740879" y="1452465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Gerader Verbinder 583"/>
                <p:cNvCxnSpPr/>
                <p:nvPr/>
              </p:nvCxnSpPr>
              <p:spPr>
                <a:xfrm>
                  <a:off x="1026395" y="1672993"/>
                  <a:ext cx="6587" cy="824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Gerader Verbinder 584"/>
                <p:cNvCxnSpPr/>
                <p:nvPr/>
              </p:nvCxnSpPr>
              <p:spPr>
                <a:xfrm flipV="1">
                  <a:off x="938269" y="155185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Gerader Verbinder 585"/>
                <p:cNvCxnSpPr>
                  <a:endCxn id="116" idx="2"/>
                </p:cNvCxnSpPr>
                <p:nvPr/>
              </p:nvCxnSpPr>
              <p:spPr>
                <a:xfrm>
                  <a:off x="821231" y="1649939"/>
                  <a:ext cx="90193" cy="19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Gerader Verbinder 586"/>
                <p:cNvCxnSpPr/>
                <p:nvPr/>
              </p:nvCxnSpPr>
              <p:spPr>
                <a:xfrm flipH="1" flipV="1">
                  <a:off x="939243" y="1661867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Gerader Verbinder 587"/>
                <p:cNvCxnSpPr/>
                <p:nvPr/>
              </p:nvCxnSpPr>
              <p:spPr>
                <a:xfrm>
                  <a:off x="811921" y="1540493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r Verbinder 591"/>
                <p:cNvCxnSpPr/>
                <p:nvPr/>
              </p:nvCxnSpPr>
              <p:spPr>
                <a:xfrm flipV="1">
                  <a:off x="384436" y="1264153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Gerader Verbinder 592"/>
                <p:cNvCxnSpPr/>
                <p:nvPr/>
              </p:nvCxnSpPr>
              <p:spPr>
                <a:xfrm flipV="1">
                  <a:off x="581826" y="136354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Gerader Verbinder 593"/>
                <p:cNvCxnSpPr/>
                <p:nvPr/>
              </p:nvCxnSpPr>
              <p:spPr>
                <a:xfrm>
                  <a:off x="455478" y="1352181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r Verbinder 594"/>
                <p:cNvCxnSpPr>
                  <a:stCxn id="113" idx="5"/>
                </p:cNvCxnSpPr>
                <p:nvPr/>
              </p:nvCxnSpPr>
              <p:spPr>
                <a:xfrm>
                  <a:off x="1895594" y="2032026"/>
                  <a:ext cx="115379" cy="13049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Gerader Verbinder 598"/>
                <p:cNvCxnSpPr>
                  <a:endCxn id="114" idx="6"/>
                </p:cNvCxnSpPr>
                <p:nvPr/>
              </p:nvCxnSpPr>
              <p:spPr>
                <a:xfrm flipH="1">
                  <a:off x="1687512" y="1990540"/>
                  <a:ext cx="169547" cy="158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Gerader Verbinder 605"/>
                <p:cNvCxnSpPr/>
                <p:nvPr/>
              </p:nvCxnSpPr>
              <p:spPr>
                <a:xfrm flipV="1">
                  <a:off x="1587079" y="181773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Gerader Verbinder 607"/>
                <p:cNvCxnSpPr/>
                <p:nvPr/>
              </p:nvCxnSpPr>
              <p:spPr>
                <a:xfrm>
                  <a:off x="1553125" y="197108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Gerader Verbinder 610"/>
                <p:cNvCxnSpPr/>
                <p:nvPr/>
              </p:nvCxnSpPr>
              <p:spPr>
                <a:xfrm flipH="1" flipV="1">
                  <a:off x="1684626" y="1840316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024802" y="1810264"/>
                  <a:ext cx="50323" cy="1642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Gerader Verbinder 617"/>
                <p:cNvCxnSpPr/>
                <p:nvPr/>
              </p:nvCxnSpPr>
              <p:spPr>
                <a:xfrm flipV="1">
                  <a:off x="1978226" y="1886592"/>
                  <a:ext cx="61214" cy="341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>
                  <a:off x="1960811" y="1741499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Gerader Verbinder 623"/>
                <p:cNvCxnSpPr/>
                <p:nvPr/>
              </p:nvCxnSpPr>
              <p:spPr>
                <a:xfrm flipH="1" flipV="1">
                  <a:off x="1606114" y="1591558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Gerader Verbinder 624"/>
                <p:cNvCxnSpPr/>
                <p:nvPr/>
              </p:nvCxnSpPr>
              <p:spPr>
                <a:xfrm>
                  <a:off x="1593404" y="1648921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Gerader Verbinder 625"/>
                <p:cNvCxnSpPr/>
                <p:nvPr/>
              </p:nvCxnSpPr>
              <p:spPr>
                <a:xfrm flipV="1">
                  <a:off x="868323" y="286724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Gerader Verbinder 626"/>
                <p:cNvCxnSpPr/>
                <p:nvPr/>
              </p:nvCxnSpPr>
              <p:spPr>
                <a:xfrm>
                  <a:off x="1040159" y="290833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Gerader Verbinder 627"/>
                <p:cNvCxnSpPr/>
                <p:nvPr/>
              </p:nvCxnSpPr>
              <p:spPr>
                <a:xfrm flipH="1" flipV="1">
                  <a:off x="1080038" y="30180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r Verbinder 628"/>
                <p:cNvCxnSpPr/>
                <p:nvPr/>
              </p:nvCxnSpPr>
              <p:spPr>
                <a:xfrm flipH="1" flipV="1">
                  <a:off x="924491" y="303731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H="1" flipV="1">
                  <a:off x="857314" y="29897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 flipV="1">
                  <a:off x="1166983" y="2855142"/>
                  <a:ext cx="123884" cy="87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H="1" flipV="1">
                  <a:off x="1117229" y="2595861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Gerader Verbinder 632"/>
                <p:cNvCxnSpPr/>
                <p:nvPr/>
              </p:nvCxnSpPr>
              <p:spPr>
                <a:xfrm>
                  <a:off x="1044054" y="26941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Gerader Verbinder 658"/>
                <p:cNvCxnSpPr/>
                <p:nvPr/>
              </p:nvCxnSpPr>
              <p:spPr>
                <a:xfrm flipH="1">
                  <a:off x="1109115" y="2550523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Gerader Verbinder 660"/>
                <p:cNvCxnSpPr>
                  <a:stCxn id="128" idx="1"/>
                </p:cNvCxnSpPr>
                <p:nvPr/>
              </p:nvCxnSpPr>
              <p:spPr>
                <a:xfrm flipH="1" flipV="1">
                  <a:off x="1326014" y="2859249"/>
                  <a:ext cx="321308" cy="527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Gerader Verbinder 663"/>
                <p:cNvCxnSpPr/>
                <p:nvPr/>
              </p:nvCxnSpPr>
              <p:spPr>
                <a:xfrm flipV="1">
                  <a:off x="1706026" y="264946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Gerader Verbinder 664"/>
                <p:cNvCxnSpPr/>
                <p:nvPr/>
              </p:nvCxnSpPr>
              <p:spPr>
                <a:xfrm flipV="1">
                  <a:off x="1760403" y="2853880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Gerader Verbinder 666"/>
                <p:cNvCxnSpPr/>
                <p:nvPr/>
              </p:nvCxnSpPr>
              <p:spPr>
                <a:xfrm>
                  <a:off x="1777068" y="273749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Gerader Verbinder 667"/>
                <p:cNvCxnSpPr/>
                <p:nvPr/>
              </p:nvCxnSpPr>
              <p:spPr>
                <a:xfrm>
                  <a:off x="2283388" y="2468183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r Verbinder 668"/>
                <p:cNvCxnSpPr>
                  <a:stCxn id="127" idx="2"/>
                </p:cNvCxnSpPr>
                <p:nvPr/>
              </p:nvCxnSpPr>
              <p:spPr>
                <a:xfrm flipH="1" flipV="1">
                  <a:off x="2322186" y="2515476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Gerader Verbinder 673"/>
                <p:cNvCxnSpPr/>
                <p:nvPr/>
              </p:nvCxnSpPr>
              <p:spPr>
                <a:xfrm flipV="1">
                  <a:off x="2270016" y="2283613"/>
                  <a:ext cx="175399" cy="1367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r Verbinder 674"/>
                <p:cNvCxnSpPr/>
                <p:nvPr/>
              </p:nvCxnSpPr>
              <p:spPr>
                <a:xfrm flipV="1">
                  <a:off x="2362494" y="2350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Gerader Verbinder 675"/>
                <p:cNvCxnSpPr>
                  <a:stCxn id="125" idx="6"/>
                </p:cNvCxnSpPr>
                <p:nvPr/>
              </p:nvCxnSpPr>
              <p:spPr>
                <a:xfrm>
                  <a:off x="2135560" y="2240868"/>
                  <a:ext cx="166958" cy="1505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Gerader Verbinder 677"/>
                <p:cNvCxnSpPr/>
                <p:nvPr/>
              </p:nvCxnSpPr>
              <p:spPr>
                <a:xfrm flipV="1">
                  <a:off x="1297656" y="411227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Gerader Verbinder 678"/>
                <p:cNvCxnSpPr/>
                <p:nvPr/>
              </p:nvCxnSpPr>
              <p:spPr>
                <a:xfrm>
                  <a:off x="1469492" y="415336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Gerader Verbinder 679"/>
                <p:cNvCxnSpPr/>
                <p:nvPr/>
              </p:nvCxnSpPr>
              <p:spPr>
                <a:xfrm flipH="1" flipV="1">
                  <a:off x="1509371" y="42630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r Verbinder 680"/>
                <p:cNvCxnSpPr/>
                <p:nvPr/>
              </p:nvCxnSpPr>
              <p:spPr>
                <a:xfrm flipH="1" flipV="1">
                  <a:off x="1353824" y="428234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Gerader Verbinder 681"/>
                <p:cNvCxnSpPr/>
                <p:nvPr/>
              </p:nvCxnSpPr>
              <p:spPr>
                <a:xfrm flipH="1" flipV="1">
                  <a:off x="1286647" y="42347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Gerader Verbinder 682"/>
                <p:cNvCxnSpPr/>
                <p:nvPr/>
              </p:nvCxnSpPr>
              <p:spPr>
                <a:xfrm>
                  <a:off x="1579924" y="411816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r Verbinder 683"/>
                <p:cNvCxnSpPr/>
                <p:nvPr/>
              </p:nvCxnSpPr>
              <p:spPr>
                <a:xfrm flipH="1" flipV="1">
                  <a:off x="1618722" y="416545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Gerader Verbinder 684"/>
                <p:cNvCxnSpPr/>
                <p:nvPr/>
              </p:nvCxnSpPr>
              <p:spPr>
                <a:xfrm flipV="1">
                  <a:off x="1566552" y="3685175"/>
                  <a:ext cx="554978" cy="3851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Gerader Verbinder 685"/>
                <p:cNvCxnSpPr>
                  <a:endCxn id="82" idx="2"/>
                </p:cNvCxnSpPr>
                <p:nvPr/>
              </p:nvCxnSpPr>
              <p:spPr>
                <a:xfrm flipV="1">
                  <a:off x="1659030" y="4001046"/>
                  <a:ext cx="272729" cy="55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r Verbinder 686"/>
                <p:cNvCxnSpPr/>
                <p:nvPr/>
              </p:nvCxnSpPr>
              <p:spPr>
                <a:xfrm>
                  <a:off x="1285960" y="393586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Gerader Verbinder 691"/>
                <p:cNvCxnSpPr/>
                <p:nvPr/>
              </p:nvCxnSpPr>
              <p:spPr>
                <a:xfrm flipH="1" flipV="1">
                  <a:off x="1415480" y="386104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Gerader Verbinder 695"/>
                <p:cNvCxnSpPr/>
                <p:nvPr/>
              </p:nvCxnSpPr>
              <p:spPr>
                <a:xfrm flipH="1" flipV="1">
                  <a:off x="1788959" y="368035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Gerader Verbinder 696"/>
                <p:cNvCxnSpPr/>
                <p:nvPr/>
              </p:nvCxnSpPr>
              <p:spPr>
                <a:xfrm>
                  <a:off x="1715784" y="377867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Gerader Verbinder 697"/>
                <p:cNvCxnSpPr/>
                <p:nvPr/>
              </p:nvCxnSpPr>
              <p:spPr>
                <a:xfrm flipH="1">
                  <a:off x="1780845" y="3635019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Gerader Verbinder 698"/>
                <p:cNvCxnSpPr/>
                <p:nvPr/>
              </p:nvCxnSpPr>
              <p:spPr>
                <a:xfrm>
                  <a:off x="1967649" y="400380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Gerader Verbinder 699"/>
                <p:cNvCxnSpPr/>
                <p:nvPr/>
              </p:nvCxnSpPr>
              <p:spPr>
                <a:xfrm flipH="1" flipV="1">
                  <a:off x="2007528" y="41135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Gerader Verbinder 700"/>
                <p:cNvCxnSpPr>
                  <a:endCxn id="27" idx="1"/>
                </p:cNvCxnSpPr>
                <p:nvPr/>
              </p:nvCxnSpPr>
              <p:spPr>
                <a:xfrm>
                  <a:off x="2127228" y="3399174"/>
                  <a:ext cx="410381" cy="6264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Gerader Verbinder 702"/>
                <p:cNvCxnSpPr>
                  <a:endCxn id="81" idx="2"/>
                </p:cNvCxnSpPr>
                <p:nvPr/>
              </p:nvCxnSpPr>
              <p:spPr>
                <a:xfrm>
                  <a:off x="2179159" y="3985114"/>
                  <a:ext cx="136421" cy="63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Gerader Verbinder 704"/>
                <p:cNvCxnSpPr/>
                <p:nvPr/>
              </p:nvCxnSpPr>
              <p:spPr>
                <a:xfrm>
                  <a:off x="2417424" y="4001027"/>
                  <a:ext cx="105856" cy="696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Gerader Verbinder 705"/>
                <p:cNvCxnSpPr/>
                <p:nvPr/>
              </p:nvCxnSpPr>
              <p:spPr>
                <a:xfrm flipV="1">
                  <a:off x="2465936" y="398899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Gerader Verbinder 708"/>
                <p:cNvCxnSpPr/>
                <p:nvPr/>
              </p:nvCxnSpPr>
              <p:spPr>
                <a:xfrm flipV="1">
                  <a:off x="2413384" y="3771929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Gerader Verbinder 709"/>
                <p:cNvCxnSpPr/>
                <p:nvPr/>
              </p:nvCxnSpPr>
              <p:spPr>
                <a:xfrm>
                  <a:off x="2374267" y="3824024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Gerader Verbinder 710"/>
                <p:cNvCxnSpPr/>
                <p:nvPr/>
              </p:nvCxnSpPr>
              <p:spPr>
                <a:xfrm flipH="1">
                  <a:off x="2506331" y="3828808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Gerader Verbinder 712"/>
                <p:cNvCxnSpPr/>
                <p:nvPr/>
              </p:nvCxnSpPr>
              <p:spPr>
                <a:xfrm>
                  <a:off x="2637071" y="348885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Gerader Verbinder 713"/>
                <p:cNvCxnSpPr/>
                <p:nvPr/>
              </p:nvCxnSpPr>
              <p:spPr>
                <a:xfrm flipH="1" flipV="1">
                  <a:off x="2675869" y="3536145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Gerader Verbinder 714"/>
                <p:cNvCxnSpPr/>
                <p:nvPr/>
              </p:nvCxnSpPr>
              <p:spPr>
                <a:xfrm flipV="1">
                  <a:off x="2819669" y="3506411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Gerader Verbinder 715"/>
                <p:cNvCxnSpPr/>
                <p:nvPr/>
              </p:nvCxnSpPr>
              <p:spPr>
                <a:xfrm flipH="1" flipV="1">
                  <a:off x="2582755" y="322304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Gerader Verbinder 716"/>
                <p:cNvCxnSpPr/>
                <p:nvPr/>
              </p:nvCxnSpPr>
              <p:spPr>
                <a:xfrm>
                  <a:off x="2509580" y="332136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Gerader Verbinder 717"/>
                <p:cNvCxnSpPr/>
                <p:nvPr/>
              </p:nvCxnSpPr>
              <p:spPr>
                <a:xfrm flipH="1">
                  <a:off x="2574641" y="3177704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Gerader Verbinder 722"/>
                <p:cNvCxnSpPr/>
                <p:nvPr/>
              </p:nvCxnSpPr>
              <p:spPr>
                <a:xfrm flipV="1">
                  <a:off x="2608775" y="3775394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Gerader Verbinder 724"/>
                <p:cNvCxnSpPr/>
                <p:nvPr/>
              </p:nvCxnSpPr>
              <p:spPr>
                <a:xfrm>
                  <a:off x="1714846" y="4903721"/>
                  <a:ext cx="156098" cy="1467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Gerader Verbinder 725"/>
                <p:cNvCxnSpPr/>
                <p:nvPr/>
              </p:nvCxnSpPr>
              <p:spPr>
                <a:xfrm flipV="1">
                  <a:off x="1763358" y="489168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r Verbinder 726"/>
                <p:cNvCxnSpPr/>
                <p:nvPr/>
              </p:nvCxnSpPr>
              <p:spPr>
                <a:xfrm flipV="1">
                  <a:off x="1710806" y="4674623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Gerader Verbinder 727"/>
                <p:cNvCxnSpPr/>
                <p:nvPr/>
              </p:nvCxnSpPr>
              <p:spPr>
                <a:xfrm>
                  <a:off x="1671689" y="4726718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Gerader Verbinder 728"/>
                <p:cNvCxnSpPr/>
                <p:nvPr/>
              </p:nvCxnSpPr>
              <p:spPr>
                <a:xfrm flipH="1">
                  <a:off x="1803753" y="4731829"/>
                  <a:ext cx="176658" cy="283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Gerader Verbinder 729"/>
                <p:cNvCxnSpPr/>
                <p:nvPr/>
              </p:nvCxnSpPr>
              <p:spPr>
                <a:xfrm flipH="1" flipV="1">
                  <a:off x="1875131" y="4751701"/>
                  <a:ext cx="10411" cy="5719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r Verbinder 734"/>
                <p:cNvCxnSpPr/>
                <p:nvPr/>
              </p:nvCxnSpPr>
              <p:spPr>
                <a:xfrm>
                  <a:off x="1314886" y="476964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Gerader Verbinder 735"/>
                <p:cNvCxnSpPr/>
                <p:nvPr/>
              </p:nvCxnSpPr>
              <p:spPr>
                <a:xfrm flipH="1" flipV="1">
                  <a:off x="1444406" y="469482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Gerader Verbinder 738"/>
                <p:cNvCxnSpPr>
                  <a:endCxn id="79" idx="2"/>
                </p:cNvCxnSpPr>
                <p:nvPr/>
              </p:nvCxnSpPr>
              <p:spPr>
                <a:xfrm flipV="1">
                  <a:off x="1873575" y="4998395"/>
                  <a:ext cx="337079" cy="31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r Verbinder 740"/>
                <p:cNvCxnSpPr>
                  <a:stCxn id="79" idx="1"/>
                </p:cNvCxnSpPr>
                <p:nvPr/>
              </p:nvCxnSpPr>
              <p:spPr>
                <a:xfrm flipH="1" flipV="1">
                  <a:off x="2010973" y="4740969"/>
                  <a:ext cx="208999" cy="2290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Gerader Verbinder 743"/>
                <p:cNvCxnSpPr/>
                <p:nvPr/>
              </p:nvCxnSpPr>
              <p:spPr>
                <a:xfrm flipH="1">
                  <a:off x="2105519" y="48099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Gerader Verbinder 744"/>
                <p:cNvCxnSpPr/>
                <p:nvPr/>
              </p:nvCxnSpPr>
              <p:spPr>
                <a:xfrm flipV="1">
                  <a:off x="2207963" y="47565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Gerader Verbinder 745"/>
                <p:cNvCxnSpPr/>
                <p:nvPr/>
              </p:nvCxnSpPr>
              <p:spPr>
                <a:xfrm flipH="1">
                  <a:off x="2259801" y="496528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Gerader Verbinder 746"/>
                <p:cNvCxnSpPr/>
                <p:nvPr/>
              </p:nvCxnSpPr>
              <p:spPr>
                <a:xfrm flipV="1">
                  <a:off x="2362245" y="491187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r Verbinder 747"/>
                <p:cNvCxnSpPr/>
                <p:nvPr/>
              </p:nvCxnSpPr>
              <p:spPr>
                <a:xfrm flipH="1">
                  <a:off x="2855192" y="5138020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Gerader Verbinder 748"/>
                <p:cNvCxnSpPr/>
                <p:nvPr/>
              </p:nvCxnSpPr>
              <p:spPr>
                <a:xfrm flipV="1">
                  <a:off x="2957636" y="5084606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Gerader Verbinder 749"/>
                <p:cNvCxnSpPr/>
                <p:nvPr/>
              </p:nvCxnSpPr>
              <p:spPr>
                <a:xfrm flipV="1">
                  <a:off x="2585087" y="518776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r Verbinder 750"/>
                <p:cNvCxnSpPr/>
                <p:nvPr/>
              </p:nvCxnSpPr>
              <p:spPr>
                <a:xfrm>
                  <a:off x="2756923" y="522885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Gerader Verbinder 751"/>
                <p:cNvCxnSpPr/>
                <p:nvPr/>
              </p:nvCxnSpPr>
              <p:spPr>
                <a:xfrm flipH="1" flipV="1">
                  <a:off x="2641255" y="535783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Gerader Verbinder 752"/>
                <p:cNvCxnSpPr/>
                <p:nvPr/>
              </p:nvCxnSpPr>
              <p:spPr>
                <a:xfrm flipH="1" flipV="1">
                  <a:off x="2574078" y="531025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r Verbinder 753"/>
                <p:cNvCxnSpPr/>
                <p:nvPr/>
              </p:nvCxnSpPr>
              <p:spPr>
                <a:xfrm flipH="1">
                  <a:off x="2274816" y="43378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Gerader Verbinder 754"/>
                <p:cNvCxnSpPr/>
                <p:nvPr/>
              </p:nvCxnSpPr>
              <p:spPr>
                <a:xfrm flipV="1">
                  <a:off x="2377260" y="42844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Gerader Verbinder 755"/>
                <p:cNvCxnSpPr/>
                <p:nvPr/>
              </p:nvCxnSpPr>
              <p:spPr>
                <a:xfrm>
                  <a:off x="2283388" y="439528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Gerader Verbinder 756"/>
                <p:cNvCxnSpPr/>
                <p:nvPr/>
              </p:nvCxnSpPr>
              <p:spPr>
                <a:xfrm flipH="1" flipV="1">
                  <a:off x="2322186" y="444257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Gerader Verbinder 757"/>
                <p:cNvCxnSpPr/>
                <p:nvPr/>
              </p:nvCxnSpPr>
              <p:spPr>
                <a:xfrm flipV="1">
                  <a:off x="2465986" y="441284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Gerader Verbinder 758"/>
                <p:cNvCxnSpPr/>
                <p:nvPr/>
              </p:nvCxnSpPr>
              <p:spPr>
                <a:xfrm flipH="1">
                  <a:off x="1719767" y="4380244"/>
                  <a:ext cx="372373" cy="1393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Gerader Verbinder 760"/>
                <p:cNvCxnSpPr/>
                <p:nvPr/>
              </p:nvCxnSpPr>
              <p:spPr>
                <a:xfrm>
                  <a:off x="1610746" y="4414068"/>
                  <a:ext cx="239004" cy="633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Gerader Verbinder 762"/>
                <p:cNvCxnSpPr/>
                <p:nvPr/>
              </p:nvCxnSpPr>
              <p:spPr>
                <a:xfrm flipH="1">
                  <a:off x="1913120" y="4437172"/>
                  <a:ext cx="58964" cy="9824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Gerader Verbinder 765"/>
                <p:cNvCxnSpPr/>
                <p:nvPr/>
              </p:nvCxnSpPr>
              <p:spPr>
                <a:xfrm flipH="1" flipV="1">
                  <a:off x="2009114" y="429413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Gerader Verbinder 767"/>
                <p:cNvCxnSpPr/>
                <p:nvPr/>
              </p:nvCxnSpPr>
              <p:spPr>
                <a:xfrm flipH="1">
                  <a:off x="1713552" y="4371394"/>
                  <a:ext cx="89848" cy="636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Gerader Verbinder 769"/>
                <p:cNvCxnSpPr/>
                <p:nvPr/>
              </p:nvCxnSpPr>
              <p:spPr>
                <a:xfrm flipH="1">
                  <a:off x="1822889" y="546810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Gerader Verbinder 770"/>
                <p:cNvCxnSpPr/>
                <p:nvPr/>
              </p:nvCxnSpPr>
              <p:spPr>
                <a:xfrm flipV="1">
                  <a:off x="1925333" y="541469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Gerader Verbinder 771"/>
                <p:cNvCxnSpPr/>
                <p:nvPr/>
              </p:nvCxnSpPr>
              <p:spPr>
                <a:xfrm>
                  <a:off x="1831461" y="5525540"/>
                  <a:ext cx="207243" cy="2727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Gerader Verbinder 772"/>
                <p:cNvCxnSpPr/>
                <p:nvPr/>
              </p:nvCxnSpPr>
              <p:spPr>
                <a:xfrm flipH="1" flipV="1">
                  <a:off x="1870259" y="557283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Gerader Verbinder 773"/>
                <p:cNvCxnSpPr/>
                <p:nvPr/>
              </p:nvCxnSpPr>
              <p:spPr>
                <a:xfrm flipV="1">
                  <a:off x="2014059" y="554309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Gerader Verbinder 774"/>
                <p:cNvCxnSpPr/>
                <p:nvPr/>
              </p:nvCxnSpPr>
              <p:spPr>
                <a:xfrm flipH="1" flipV="1">
                  <a:off x="1169197" y="5423814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Gerader Verbinder 775"/>
                <p:cNvCxnSpPr/>
                <p:nvPr/>
              </p:nvCxnSpPr>
              <p:spPr>
                <a:xfrm flipV="1">
                  <a:off x="1073394" y="5480055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Gerader Verbinder 776"/>
                <p:cNvCxnSpPr/>
                <p:nvPr/>
              </p:nvCxnSpPr>
              <p:spPr>
                <a:xfrm flipH="1" flipV="1">
                  <a:off x="1143969" y="5332494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H="1" flipV="1">
                  <a:off x="1338389" y="5373049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 flipH="1">
                  <a:off x="1166983" y="5442910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Gerader Verbinder 785"/>
                <p:cNvCxnSpPr/>
                <p:nvPr/>
              </p:nvCxnSpPr>
              <p:spPr>
                <a:xfrm flipV="1">
                  <a:off x="1480053" y="556734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Gerader Verbinder 786"/>
                <p:cNvCxnSpPr/>
                <p:nvPr/>
              </p:nvCxnSpPr>
              <p:spPr>
                <a:xfrm>
                  <a:off x="1651889" y="56084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Gerader Verbinder 787"/>
                <p:cNvCxnSpPr/>
                <p:nvPr/>
              </p:nvCxnSpPr>
              <p:spPr>
                <a:xfrm flipH="1" flipV="1">
                  <a:off x="1691768" y="57181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Gerader Verbinder 788"/>
                <p:cNvCxnSpPr/>
                <p:nvPr/>
              </p:nvCxnSpPr>
              <p:spPr>
                <a:xfrm flipH="1" flipV="1">
                  <a:off x="1536221" y="57374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Gerader Verbinder 789"/>
                <p:cNvCxnSpPr/>
                <p:nvPr/>
              </p:nvCxnSpPr>
              <p:spPr>
                <a:xfrm flipH="1" flipV="1">
                  <a:off x="1469044" y="56898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Gerader Verbinder 790"/>
                <p:cNvCxnSpPr/>
                <p:nvPr/>
              </p:nvCxnSpPr>
              <p:spPr>
                <a:xfrm flipH="1">
                  <a:off x="2458493" y="5208179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Gerader Verbinder 791"/>
                <p:cNvCxnSpPr/>
                <p:nvPr/>
              </p:nvCxnSpPr>
              <p:spPr>
                <a:xfrm flipV="1">
                  <a:off x="2560937" y="5154765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H="1">
                  <a:off x="2392586" y="5277324"/>
                  <a:ext cx="9854" cy="23117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H="1" flipV="1">
                  <a:off x="2304907" y="5401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Gerader Verbinder 795"/>
                <p:cNvCxnSpPr/>
                <p:nvPr/>
              </p:nvCxnSpPr>
              <p:spPr>
                <a:xfrm flipH="1">
                  <a:off x="2390498" y="5410147"/>
                  <a:ext cx="97484" cy="50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 flipV="1">
                  <a:off x="4470039" y="4617351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632351" y="467273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 flipV="1">
                  <a:off x="4672230" y="478243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Gerader Verbinder 800"/>
                <p:cNvCxnSpPr/>
                <p:nvPr/>
              </p:nvCxnSpPr>
              <p:spPr>
                <a:xfrm flipH="1" flipV="1">
                  <a:off x="4516683" y="480171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Gerader Verbinder 801"/>
                <p:cNvCxnSpPr/>
                <p:nvPr/>
              </p:nvCxnSpPr>
              <p:spPr>
                <a:xfrm flipH="1" flipV="1">
                  <a:off x="4449506" y="47541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Gerader Verbinder 802"/>
                <p:cNvCxnSpPr/>
                <p:nvPr/>
              </p:nvCxnSpPr>
              <p:spPr>
                <a:xfrm>
                  <a:off x="4265196" y="4352919"/>
                  <a:ext cx="436863" cy="2580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Gerader Verbinder 803"/>
                <p:cNvCxnSpPr/>
                <p:nvPr/>
              </p:nvCxnSpPr>
              <p:spPr>
                <a:xfrm>
                  <a:off x="4791997" y="462847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Gerader Verbinder 804"/>
                <p:cNvCxnSpPr/>
                <p:nvPr/>
              </p:nvCxnSpPr>
              <p:spPr>
                <a:xfrm flipH="1" flipV="1">
                  <a:off x="4840319" y="468528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Gerader Verbinder 805"/>
                <p:cNvCxnSpPr/>
                <p:nvPr/>
              </p:nvCxnSpPr>
              <p:spPr>
                <a:xfrm flipV="1">
                  <a:off x="4984119" y="4655553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Gerader Verbinder 806"/>
                <p:cNvCxnSpPr/>
                <p:nvPr/>
              </p:nvCxnSpPr>
              <p:spPr>
                <a:xfrm flipH="1" flipV="1">
                  <a:off x="4747205" y="437218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>
                  <a:off x="4674030" y="4470505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 flipH="1">
                  <a:off x="4739091" y="4326846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Gerader Verbinder 810"/>
                <p:cNvCxnSpPr>
                  <a:endCxn id="23" idx="1"/>
                </p:cNvCxnSpPr>
                <p:nvPr/>
              </p:nvCxnSpPr>
              <p:spPr>
                <a:xfrm>
                  <a:off x="4420507" y="4430463"/>
                  <a:ext cx="100139" cy="1540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 flipH="1">
                  <a:off x="4412505" y="4369429"/>
                  <a:ext cx="90824" cy="6417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 flipV="1">
                  <a:off x="4179927" y="4725786"/>
                  <a:ext cx="156367" cy="33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Gerader Verbinder 816"/>
                <p:cNvCxnSpPr/>
                <p:nvPr/>
              </p:nvCxnSpPr>
              <p:spPr>
                <a:xfrm>
                  <a:off x="4064919" y="4562819"/>
                  <a:ext cx="38119" cy="1105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Gerader Verbinder 819"/>
                <p:cNvCxnSpPr>
                  <a:stCxn id="25" idx="5"/>
                </p:cNvCxnSpPr>
                <p:nvPr/>
              </p:nvCxnSpPr>
              <p:spPr>
                <a:xfrm>
                  <a:off x="3990066" y="4469546"/>
                  <a:ext cx="46877" cy="65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Gerader Verbinder 822"/>
                <p:cNvCxnSpPr>
                  <a:endCxn id="25" idx="1"/>
                </p:cNvCxnSpPr>
                <p:nvPr/>
              </p:nvCxnSpPr>
              <p:spPr>
                <a:xfrm>
                  <a:off x="3668297" y="4348720"/>
                  <a:ext cx="276781" cy="639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Gerader Verbinder 824"/>
                <p:cNvCxnSpPr>
                  <a:stCxn id="24" idx="0"/>
                </p:cNvCxnSpPr>
                <p:nvPr/>
              </p:nvCxnSpPr>
              <p:spPr>
                <a:xfrm flipV="1">
                  <a:off x="3629726" y="4041154"/>
                  <a:ext cx="283554" cy="26020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Gerader Verbinder 825"/>
                <p:cNvCxnSpPr/>
                <p:nvPr/>
              </p:nvCxnSpPr>
              <p:spPr>
                <a:xfrm>
                  <a:off x="3844890" y="40965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Gerader Verbinder 826"/>
                <p:cNvCxnSpPr/>
                <p:nvPr/>
              </p:nvCxnSpPr>
              <p:spPr>
                <a:xfrm flipH="1" flipV="1">
                  <a:off x="3884769" y="42062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Gerader Verbinder 827"/>
                <p:cNvCxnSpPr/>
                <p:nvPr/>
              </p:nvCxnSpPr>
              <p:spPr>
                <a:xfrm flipH="1" flipV="1">
                  <a:off x="3729222" y="42255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Gerader Verbinder 828"/>
                <p:cNvCxnSpPr/>
                <p:nvPr/>
              </p:nvCxnSpPr>
              <p:spPr>
                <a:xfrm flipH="1" flipV="1">
                  <a:off x="3662045" y="41779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Gerader Verbinder 835"/>
                <p:cNvCxnSpPr/>
                <p:nvPr/>
              </p:nvCxnSpPr>
              <p:spPr>
                <a:xfrm>
                  <a:off x="3265164" y="4044828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Gerader Verbinder 836"/>
                <p:cNvCxnSpPr/>
                <p:nvPr/>
              </p:nvCxnSpPr>
              <p:spPr>
                <a:xfrm flipH="1">
                  <a:off x="3424490" y="404115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Gerader Verbinder 837"/>
                <p:cNvCxnSpPr/>
                <p:nvPr/>
              </p:nvCxnSpPr>
              <p:spPr>
                <a:xfrm flipH="1" flipV="1">
                  <a:off x="3454382" y="412525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Gerader Verbinder 838"/>
                <p:cNvCxnSpPr/>
                <p:nvPr/>
              </p:nvCxnSpPr>
              <p:spPr>
                <a:xfrm flipH="1">
                  <a:off x="3200736" y="4224597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Gerader Verbinder 839"/>
                <p:cNvCxnSpPr/>
                <p:nvPr/>
              </p:nvCxnSpPr>
              <p:spPr>
                <a:xfrm flipH="1" flipV="1">
                  <a:off x="3247537" y="41226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Gerader Verbinder 845"/>
                <p:cNvCxnSpPr/>
                <p:nvPr/>
              </p:nvCxnSpPr>
              <p:spPr>
                <a:xfrm flipH="1" flipV="1">
                  <a:off x="3269908" y="42920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Gerader Verbinder 846"/>
                <p:cNvCxnSpPr/>
                <p:nvPr/>
              </p:nvCxnSpPr>
              <p:spPr>
                <a:xfrm flipV="1">
                  <a:off x="4424684" y="322986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Gerader Verbinder 847"/>
                <p:cNvCxnSpPr/>
                <p:nvPr/>
              </p:nvCxnSpPr>
              <p:spPr>
                <a:xfrm>
                  <a:off x="4596520" y="327096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Gerader Verbinder 848"/>
                <p:cNvCxnSpPr/>
                <p:nvPr/>
              </p:nvCxnSpPr>
              <p:spPr>
                <a:xfrm flipH="1" flipV="1">
                  <a:off x="4636399" y="33806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Gerader Verbinder 849"/>
                <p:cNvCxnSpPr/>
                <p:nvPr/>
              </p:nvCxnSpPr>
              <p:spPr>
                <a:xfrm flipH="1" flipV="1">
                  <a:off x="4480852" y="339994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Gerader Verbinder 850"/>
                <p:cNvCxnSpPr>
                  <a:endCxn id="14" idx="6"/>
                </p:cNvCxnSpPr>
                <p:nvPr/>
              </p:nvCxnSpPr>
              <p:spPr>
                <a:xfrm flipH="1">
                  <a:off x="4285987" y="3355885"/>
                  <a:ext cx="223280" cy="607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Gerader Verbinder 851"/>
                <p:cNvCxnSpPr>
                  <a:endCxn id="14" idx="0"/>
                </p:cNvCxnSpPr>
                <p:nvPr/>
              </p:nvCxnSpPr>
              <p:spPr>
                <a:xfrm>
                  <a:off x="4220841" y="3293429"/>
                  <a:ext cx="11140" cy="734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Gerader Verbinder 852"/>
                <p:cNvCxnSpPr/>
                <p:nvPr/>
              </p:nvCxnSpPr>
              <p:spPr>
                <a:xfrm flipH="1" flipV="1">
                  <a:off x="1386507" y="110264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Gerader Verbinder 853"/>
                <p:cNvCxnSpPr/>
                <p:nvPr/>
              </p:nvCxnSpPr>
              <p:spPr>
                <a:xfrm>
                  <a:off x="883414" y="1110818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Gerader Verbinder 854"/>
                <p:cNvCxnSpPr/>
                <p:nvPr/>
              </p:nvCxnSpPr>
              <p:spPr>
                <a:xfrm flipH="1" flipV="1">
                  <a:off x="1012934" y="1035998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Gerader Verbinder 855"/>
                <p:cNvCxnSpPr/>
                <p:nvPr/>
              </p:nvCxnSpPr>
              <p:spPr>
                <a:xfrm flipH="1" flipV="1">
                  <a:off x="1371787" y="92766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Gerader Verbinder 856"/>
                <p:cNvCxnSpPr/>
                <p:nvPr/>
              </p:nvCxnSpPr>
              <p:spPr>
                <a:xfrm>
                  <a:off x="1298612" y="102598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Gerader Verbinder 859"/>
                <p:cNvCxnSpPr/>
                <p:nvPr/>
              </p:nvCxnSpPr>
              <p:spPr>
                <a:xfrm flipV="1">
                  <a:off x="2592531" y="252976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Gerader Verbinder 860"/>
                <p:cNvCxnSpPr/>
                <p:nvPr/>
              </p:nvCxnSpPr>
              <p:spPr>
                <a:xfrm>
                  <a:off x="1279222" y="214993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Gerader Verbinder 861"/>
                <p:cNvCxnSpPr/>
                <p:nvPr/>
              </p:nvCxnSpPr>
              <p:spPr>
                <a:xfrm flipV="1">
                  <a:off x="1354556" y="217857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Gerader Verbinder 862"/>
                <p:cNvCxnSpPr/>
                <p:nvPr/>
              </p:nvCxnSpPr>
              <p:spPr>
                <a:xfrm>
                  <a:off x="1320602" y="233192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Gerader Verbinder 864"/>
                <p:cNvCxnSpPr/>
                <p:nvPr/>
              </p:nvCxnSpPr>
              <p:spPr>
                <a:xfrm flipH="1" flipV="1">
                  <a:off x="1304210" y="169483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Gerader Verbinder 865"/>
                <p:cNvCxnSpPr/>
                <p:nvPr/>
              </p:nvCxnSpPr>
              <p:spPr>
                <a:xfrm>
                  <a:off x="1231035" y="179315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Gerader Verbinder 866"/>
                <p:cNvCxnSpPr/>
                <p:nvPr/>
              </p:nvCxnSpPr>
              <p:spPr>
                <a:xfrm flipH="1">
                  <a:off x="4631797" y="2661503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Gerader Verbinder 867"/>
                <p:cNvCxnSpPr/>
                <p:nvPr/>
              </p:nvCxnSpPr>
              <p:spPr>
                <a:xfrm>
                  <a:off x="4874684" y="2504897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Gerader Verbinder 868"/>
                <p:cNvCxnSpPr>
                  <a:endCxn id="39" idx="7"/>
                </p:cNvCxnSpPr>
                <p:nvPr/>
              </p:nvCxnSpPr>
              <p:spPr>
                <a:xfrm flipH="1">
                  <a:off x="4885810" y="2668187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Gerader Verbinder 869"/>
                <p:cNvCxnSpPr/>
                <p:nvPr/>
              </p:nvCxnSpPr>
              <p:spPr>
                <a:xfrm flipH="1" flipV="1">
                  <a:off x="4593884" y="2450415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Gerader Verbinder 870"/>
                <p:cNvCxnSpPr/>
                <p:nvPr/>
              </p:nvCxnSpPr>
              <p:spPr>
                <a:xfrm>
                  <a:off x="4543901" y="266992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Gerader Verbinder 878"/>
                <p:cNvCxnSpPr/>
                <p:nvPr/>
              </p:nvCxnSpPr>
              <p:spPr>
                <a:xfrm flipH="1">
                  <a:off x="4612376" y="2447926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Gerader Verbinder 879"/>
                <p:cNvCxnSpPr/>
                <p:nvPr/>
              </p:nvCxnSpPr>
              <p:spPr>
                <a:xfrm flipH="1" flipV="1">
                  <a:off x="4642268" y="253202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Gerader Verbinder 915"/>
                <p:cNvCxnSpPr/>
                <p:nvPr/>
              </p:nvCxnSpPr>
              <p:spPr>
                <a:xfrm>
                  <a:off x="4973752" y="3815649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Gerader Verbinder 964"/>
                <p:cNvCxnSpPr/>
                <p:nvPr/>
              </p:nvCxnSpPr>
              <p:spPr>
                <a:xfrm flipH="1" flipV="1">
                  <a:off x="5047574" y="461528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Gerader Verbinder 965"/>
                <p:cNvCxnSpPr/>
                <p:nvPr/>
              </p:nvCxnSpPr>
              <p:spPr>
                <a:xfrm flipH="1" flipV="1">
                  <a:off x="5069945" y="478467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Gerader Verbinder 966"/>
                <p:cNvCxnSpPr/>
                <p:nvPr/>
              </p:nvCxnSpPr>
              <p:spPr>
                <a:xfrm>
                  <a:off x="4583001" y="3523022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Gerader Verbinder 967"/>
                <p:cNvCxnSpPr/>
                <p:nvPr/>
              </p:nvCxnSpPr>
              <p:spPr>
                <a:xfrm flipH="1">
                  <a:off x="4742327" y="3519348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Gerader Verbinder 968"/>
                <p:cNvCxnSpPr/>
                <p:nvPr/>
              </p:nvCxnSpPr>
              <p:spPr>
                <a:xfrm flipH="1" flipV="1">
                  <a:off x="4772219" y="360344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0" name="Gerader Verbinder 969"/>
                <p:cNvCxnSpPr/>
                <p:nvPr/>
              </p:nvCxnSpPr>
              <p:spPr>
                <a:xfrm flipH="1">
                  <a:off x="4518573" y="3702791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H="1" flipV="1">
                  <a:off x="4565374" y="36008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 flipH="1" flipV="1">
                  <a:off x="4587745" y="3770271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>
                  <a:stCxn id="93" idx="3"/>
                </p:cNvCxnSpPr>
                <p:nvPr/>
              </p:nvCxnSpPr>
              <p:spPr>
                <a:xfrm flipH="1">
                  <a:off x="4988559" y="3225953"/>
                  <a:ext cx="151151" cy="670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5035359" y="306744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Gerader Verbinder 978"/>
                <p:cNvCxnSpPr/>
                <p:nvPr/>
              </p:nvCxnSpPr>
              <p:spPr>
                <a:xfrm flipH="1" flipV="1">
                  <a:off x="5057730" y="327724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8" name="Gruppieren 1097"/>
              <p:cNvGrpSpPr/>
              <p:nvPr/>
            </p:nvGrpSpPr>
            <p:grpSpPr>
              <a:xfrm>
                <a:off x="5282268" y="1723517"/>
                <a:ext cx="5451541" cy="4497768"/>
                <a:chOff x="5282268" y="1723517"/>
                <a:chExt cx="5451541" cy="4497768"/>
              </a:xfrm>
            </p:grpSpPr>
            <p:cxnSp>
              <p:nvCxnSpPr>
                <p:cNvPr id="284" name="Gerader Verbinder 283"/>
                <p:cNvCxnSpPr>
                  <a:endCxn id="109" idx="3"/>
                </p:cNvCxnSpPr>
                <p:nvPr/>
              </p:nvCxnSpPr>
              <p:spPr>
                <a:xfrm flipV="1">
                  <a:off x="7232984" y="4018068"/>
                  <a:ext cx="673649" cy="3816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r Verbinder 286"/>
                <p:cNvCxnSpPr>
                  <a:endCxn id="110" idx="2"/>
                </p:cNvCxnSpPr>
                <p:nvPr/>
              </p:nvCxnSpPr>
              <p:spPr>
                <a:xfrm flipV="1">
                  <a:off x="7281789" y="4072845"/>
                  <a:ext cx="969066" cy="29061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r Verbinder 288"/>
                <p:cNvCxnSpPr>
                  <a:endCxn id="111" idx="1"/>
                </p:cNvCxnSpPr>
                <p:nvPr/>
              </p:nvCxnSpPr>
              <p:spPr>
                <a:xfrm>
                  <a:off x="7231226" y="443046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r Verbinder 292"/>
                <p:cNvCxnSpPr/>
                <p:nvPr/>
              </p:nvCxnSpPr>
              <p:spPr>
                <a:xfrm>
                  <a:off x="7822241" y="461294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r Verbinder 294"/>
                <p:cNvCxnSpPr/>
                <p:nvPr/>
              </p:nvCxnSpPr>
              <p:spPr>
                <a:xfrm>
                  <a:off x="7832089" y="462197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r Verbinder 295"/>
                <p:cNvCxnSpPr/>
                <p:nvPr/>
              </p:nvCxnSpPr>
              <p:spPr>
                <a:xfrm flipV="1">
                  <a:off x="8088325" y="461287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>
                  <a:off x="8246628" y="454555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H="1">
                  <a:off x="8193757" y="472841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/>
                <p:cNvCxnSpPr/>
                <p:nvPr/>
              </p:nvCxnSpPr>
              <p:spPr>
                <a:xfrm flipH="1">
                  <a:off x="7786092" y="4725144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7979777" y="479778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/>
                <p:cNvCxnSpPr/>
                <p:nvPr/>
              </p:nvCxnSpPr>
              <p:spPr>
                <a:xfrm flipH="1" flipV="1">
                  <a:off x="7964425" y="475013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r Verbinder 310"/>
                <p:cNvCxnSpPr/>
                <p:nvPr/>
              </p:nvCxnSpPr>
              <p:spPr>
                <a:xfrm flipH="1">
                  <a:off x="7824192" y="4528170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r Verbinder 356"/>
                <p:cNvCxnSpPr/>
                <p:nvPr/>
              </p:nvCxnSpPr>
              <p:spPr>
                <a:xfrm flipH="1" flipV="1">
                  <a:off x="5282268" y="519461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Gerader Verbinder 373"/>
                <p:cNvCxnSpPr>
                  <a:stCxn id="37" idx="5"/>
                  <a:endCxn id="34" idx="3"/>
                </p:cNvCxnSpPr>
                <p:nvPr/>
              </p:nvCxnSpPr>
              <p:spPr>
                <a:xfrm>
                  <a:off x="5849747" y="5749393"/>
                  <a:ext cx="150889" cy="54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Gerader Verbinder 374"/>
                <p:cNvCxnSpPr>
                  <a:stCxn id="36" idx="2"/>
                  <a:endCxn id="35" idx="7"/>
                </p:cNvCxnSpPr>
                <p:nvPr/>
              </p:nvCxnSpPr>
              <p:spPr>
                <a:xfrm flipH="1">
                  <a:off x="5856247" y="5898584"/>
                  <a:ext cx="81177" cy="519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Gerader Verbinder 375"/>
                <p:cNvCxnSpPr>
                  <a:endCxn id="34" idx="3"/>
                </p:cNvCxnSpPr>
                <p:nvPr/>
              </p:nvCxnSpPr>
              <p:spPr>
                <a:xfrm flipV="1">
                  <a:off x="5984695" y="5754856"/>
                  <a:ext cx="15941" cy="8778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Gerader Verbinder 380"/>
                <p:cNvCxnSpPr>
                  <a:stCxn id="101" idx="5"/>
                  <a:endCxn id="103" idx="0"/>
                </p:cNvCxnSpPr>
                <p:nvPr/>
              </p:nvCxnSpPr>
              <p:spPr>
                <a:xfrm>
                  <a:off x="5526424" y="4945536"/>
                  <a:ext cx="31636" cy="15058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r Verbinder 384"/>
                <p:cNvCxnSpPr/>
                <p:nvPr/>
              </p:nvCxnSpPr>
              <p:spPr>
                <a:xfrm flipV="1">
                  <a:off x="5448732" y="515273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r Verbinder 385"/>
                <p:cNvCxnSpPr/>
                <p:nvPr/>
              </p:nvCxnSpPr>
              <p:spPr>
                <a:xfrm flipH="1" flipV="1">
                  <a:off x="5459108" y="537839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Gerader Verbinder 386"/>
                <p:cNvCxnSpPr/>
                <p:nvPr/>
              </p:nvCxnSpPr>
              <p:spPr>
                <a:xfrm flipH="1" flipV="1">
                  <a:off x="5497583" y="53268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Gerader Verbinder 387"/>
                <p:cNvCxnSpPr/>
                <p:nvPr/>
              </p:nvCxnSpPr>
              <p:spPr>
                <a:xfrm>
                  <a:off x="5576401" y="514978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r Verbinder 388"/>
                <p:cNvCxnSpPr/>
                <p:nvPr/>
              </p:nvCxnSpPr>
              <p:spPr>
                <a:xfrm flipH="1">
                  <a:off x="5649246" y="5261984"/>
                  <a:ext cx="39742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Gerader Verbinder 389"/>
                <p:cNvCxnSpPr/>
                <p:nvPr/>
              </p:nvCxnSpPr>
              <p:spPr>
                <a:xfrm flipH="1">
                  <a:off x="5712236" y="5251553"/>
                  <a:ext cx="160432" cy="354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r Verbinder 393"/>
                <p:cNvCxnSpPr/>
                <p:nvPr/>
              </p:nvCxnSpPr>
              <p:spPr>
                <a:xfrm flipV="1">
                  <a:off x="5572864" y="597807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/>
                <p:cNvCxnSpPr/>
                <p:nvPr/>
              </p:nvCxnSpPr>
              <p:spPr>
                <a:xfrm>
                  <a:off x="5744700" y="601917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/>
                <p:cNvCxnSpPr/>
                <p:nvPr/>
              </p:nvCxnSpPr>
              <p:spPr>
                <a:xfrm flipH="1" flipV="1">
                  <a:off x="5784579" y="612887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/>
                <p:cNvCxnSpPr/>
                <p:nvPr/>
              </p:nvCxnSpPr>
              <p:spPr>
                <a:xfrm flipH="1" flipV="1">
                  <a:off x="5629032" y="614815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r Verbinder 397"/>
                <p:cNvCxnSpPr/>
                <p:nvPr/>
              </p:nvCxnSpPr>
              <p:spPr>
                <a:xfrm flipH="1" flipV="1">
                  <a:off x="5561855" y="61005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r Verbinder 401"/>
                <p:cNvCxnSpPr>
                  <a:stCxn id="35" idx="0"/>
                </p:cNvCxnSpPr>
                <p:nvPr/>
              </p:nvCxnSpPr>
              <p:spPr>
                <a:xfrm flipV="1">
                  <a:off x="5833753" y="5742760"/>
                  <a:ext cx="10937" cy="1960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r Verbinder 403"/>
                <p:cNvCxnSpPr>
                  <a:endCxn id="37" idx="2"/>
                </p:cNvCxnSpPr>
                <p:nvPr/>
              </p:nvCxnSpPr>
              <p:spPr>
                <a:xfrm>
                  <a:off x="5615185" y="5683354"/>
                  <a:ext cx="142368" cy="308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r Verbinder 406"/>
                <p:cNvCxnSpPr/>
                <p:nvPr/>
              </p:nvCxnSpPr>
              <p:spPr>
                <a:xfrm flipH="1">
                  <a:off x="5530458" y="5624575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r Verbinder 407"/>
                <p:cNvCxnSpPr/>
                <p:nvPr/>
              </p:nvCxnSpPr>
              <p:spPr>
                <a:xfrm>
                  <a:off x="5575306" y="574774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r Verbinder 408"/>
                <p:cNvCxnSpPr/>
                <p:nvPr/>
              </p:nvCxnSpPr>
              <p:spPr>
                <a:xfrm flipH="1" flipV="1">
                  <a:off x="5615185" y="585745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r Verbinder 411"/>
                <p:cNvCxnSpPr/>
                <p:nvPr/>
              </p:nvCxnSpPr>
              <p:spPr>
                <a:xfrm>
                  <a:off x="9799582" y="4121444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Gerader Verbinder 412"/>
                <p:cNvCxnSpPr/>
                <p:nvPr/>
              </p:nvCxnSpPr>
              <p:spPr>
                <a:xfrm>
                  <a:off x="9809430" y="4130477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r Verbinder 413"/>
                <p:cNvCxnSpPr/>
                <p:nvPr/>
              </p:nvCxnSpPr>
              <p:spPr>
                <a:xfrm flipV="1">
                  <a:off x="10065666" y="4121382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Gerader Verbinder 414"/>
                <p:cNvCxnSpPr/>
                <p:nvPr/>
              </p:nvCxnSpPr>
              <p:spPr>
                <a:xfrm>
                  <a:off x="10223969" y="405405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Gerader Verbinder 415"/>
                <p:cNvCxnSpPr/>
                <p:nvPr/>
              </p:nvCxnSpPr>
              <p:spPr>
                <a:xfrm flipH="1">
                  <a:off x="10171098" y="423692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Gerader Verbinder 416"/>
                <p:cNvCxnSpPr/>
                <p:nvPr/>
              </p:nvCxnSpPr>
              <p:spPr>
                <a:xfrm flipH="1">
                  <a:off x="9763433" y="4233648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Gerader Verbinder 417"/>
                <p:cNvCxnSpPr/>
                <p:nvPr/>
              </p:nvCxnSpPr>
              <p:spPr>
                <a:xfrm>
                  <a:off x="9957118" y="4306288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Gerader Verbinder 418"/>
                <p:cNvCxnSpPr/>
                <p:nvPr/>
              </p:nvCxnSpPr>
              <p:spPr>
                <a:xfrm flipH="1" flipV="1">
                  <a:off x="9941766" y="4258641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Gerader Verbinder 419"/>
                <p:cNvCxnSpPr>
                  <a:stCxn id="104" idx="3"/>
                </p:cNvCxnSpPr>
                <p:nvPr/>
              </p:nvCxnSpPr>
              <p:spPr>
                <a:xfrm flipH="1" flipV="1">
                  <a:off x="9801534" y="4093303"/>
                  <a:ext cx="139602" cy="189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Gerader Verbinder 430"/>
                <p:cNvCxnSpPr>
                  <a:endCxn id="105" idx="7"/>
                </p:cNvCxnSpPr>
                <p:nvPr/>
              </p:nvCxnSpPr>
              <p:spPr>
                <a:xfrm flipH="1">
                  <a:off x="9800112" y="3748867"/>
                  <a:ext cx="22008" cy="3093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Gerader Verbinder 432"/>
                <p:cNvCxnSpPr>
                  <a:endCxn id="104" idx="1"/>
                </p:cNvCxnSpPr>
                <p:nvPr/>
              </p:nvCxnSpPr>
              <p:spPr>
                <a:xfrm>
                  <a:off x="9811163" y="3764104"/>
                  <a:ext cx="129973" cy="2777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r Verbinder 435"/>
                <p:cNvCxnSpPr/>
                <p:nvPr/>
              </p:nvCxnSpPr>
              <p:spPr>
                <a:xfrm flipV="1">
                  <a:off x="10032480" y="4020112"/>
                  <a:ext cx="100296" cy="3645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Gerader Verbinder 436"/>
                <p:cNvCxnSpPr/>
                <p:nvPr/>
              </p:nvCxnSpPr>
              <p:spPr>
                <a:xfrm>
                  <a:off x="10100385" y="394693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Gerader Verbinder 439"/>
                <p:cNvCxnSpPr/>
                <p:nvPr/>
              </p:nvCxnSpPr>
              <p:spPr>
                <a:xfrm flipH="1" flipV="1">
                  <a:off x="10273696" y="36268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Gerader Verbinder 440"/>
                <p:cNvCxnSpPr>
                  <a:stCxn id="52" idx="7"/>
                  <a:endCxn id="106" idx="5"/>
                </p:cNvCxnSpPr>
                <p:nvPr/>
              </p:nvCxnSpPr>
              <p:spPr>
                <a:xfrm>
                  <a:off x="9971286" y="3590765"/>
                  <a:ext cx="322686" cy="5098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r Verbinder 441"/>
                <p:cNvCxnSpPr/>
                <p:nvPr/>
              </p:nvCxnSpPr>
              <p:spPr>
                <a:xfrm flipV="1">
                  <a:off x="10275182" y="3253240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Gerader Verbinder 442"/>
                <p:cNvCxnSpPr/>
                <p:nvPr/>
              </p:nvCxnSpPr>
              <p:spPr>
                <a:xfrm>
                  <a:off x="10114494" y="323289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Gerader Verbinder 443"/>
                <p:cNvCxnSpPr/>
                <p:nvPr/>
              </p:nvCxnSpPr>
              <p:spPr>
                <a:xfrm flipH="1">
                  <a:off x="10421756" y="3532214"/>
                  <a:ext cx="251325" cy="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Gerader Verbinder 444"/>
                <p:cNvCxnSpPr/>
                <p:nvPr/>
              </p:nvCxnSpPr>
              <p:spPr>
                <a:xfrm flipH="1" flipV="1">
                  <a:off x="10102869" y="3480016"/>
                  <a:ext cx="293618" cy="527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Gerader Verbinder 445"/>
                <p:cNvCxnSpPr/>
                <p:nvPr/>
              </p:nvCxnSpPr>
              <p:spPr>
                <a:xfrm>
                  <a:off x="10194039" y="363200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Gerader Verbinder 446"/>
                <p:cNvCxnSpPr/>
                <p:nvPr/>
              </p:nvCxnSpPr>
              <p:spPr>
                <a:xfrm flipH="1" flipV="1">
                  <a:off x="9987568" y="3303185"/>
                  <a:ext cx="224377" cy="504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Gerader Verbinder 447"/>
                <p:cNvCxnSpPr>
                  <a:stCxn id="108" idx="3"/>
                </p:cNvCxnSpPr>
                <p:nvPr/>
              </p:nvCxnSpPr>
              <p:spPr>
                <a:xfrm flipH="1">
                  <a:off x="9870516" y="3383748"/>
                  <a:ext cx="340580" cy="337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Gerader Verbinder 448"/>
                <p:cNvCxnSpPr/>
                <p:nvPr/>
              </p:nvCxnSpPr>
              <p:spPr>
                <a:xfrm>
                  <a:off x="9950671" y="3444977"/>
                  <a:ext cx="105644" cy="1014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Gerader Verbinder 449"/>
                <p:cNvCxnSpPr/>
                <p:nvPr/>
              </p:nvCxnSpPr>
              <p:spPr>
                <a:xfrm>
                  <a:off x="10407932" y="3296813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Gerader Verbinder 459"/>
                <p:cNvCxnSpPr/>
                <p:nvPr/>
              </p:nvCxnSpPr>
              <p:spPr>
                <a:xfrm flipH="1">
                  <a:off x="10301302" y="36985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Gerader Verbinder 460"/>
                <p:cNvCxnSpPr/>
                <p:nvPr/>
              </p:nvCxnSpPr>
              <p:spPr>
                <a:xfrm flipH="1" flipV="1">
                  <a:off x="10297869" y="36398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Gerader Verbinder 463"/>
                <p:cNvCxnSpPr/>
                <p:nvPr/>
              </p:nvCxnSpPr>
              <p:spPr>
                <a:xfrm flipH="1" flipV="1">
                  <a:off x="10510632" y="3535860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Gerader Verbinder 464"/>
                <p:cNvCxnSpPr/>
                <p:nvPr/>
              </p:nvCxnSpPr>
              <p:spPr>
                <a:xfrm flipH="1">
                  <a:off x="10538238" y="360758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Gerader Verbinder 465"/>
                <p:cNvCxnSpPr/>
                <p:nvPr/>
              </p:nvCxnSpPr>
              <p:spPr>
                <a:xfrm flipH="1">
                  <a:off x="10537261" y="3163240"/>
                  <a:ext cx="44147" cy="8382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 flipH="1" flipV="1">
                  <a:off x="10559334" y="3289696"/>
                  <a:ext cx="174475" cy="259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Gerader Verbinder 469"/>
                <p:cNvCxnSpPr/>
                <p:nvPr/>
              </p:nvCxnSpPr>
              <p:spPr>
                <a:xfrm flipH="1" flipV="1">
                  <a:off x="10426096" y="37792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Gerader Verbinder 470"/>
                <p:cNvCxnSpPr/>
                <p:nvPr/>
              </p:nvCxnSpPr>
              <p:spPr>
                <a:xfrm flipH="1">
                  <a:off x="10453702" y="38509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 flipH="1" flipV="1">
                  <a:off x="10450269" y="37922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 flipH="1" flipV="1">
                  <a:off x="8285832" y="4080251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8313438" y="4151971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Gerader Verbinder 474"/>
                <p:cNvCxnSpPr/>
                <p:nvPr/>
              </p:nvCxnSpPr>
              <p:spPr>
                <a:xfrm flipH="1" flipV="1">
                  <a:off x="8310005" y="4093256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Gerader Verbinder 485"/>
                <p:cNvCxnSpPr/>
                <p:nvPr/>
              </p:nvCxnSpPr>
              <p:spPr>
                <a:xfrm flipV="1">
                  <a:off x="7681523" y="172351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7853359" y="176461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 flipH="1" flipV="1">
                  <a:off x="7893238" y="187431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 flipV="1">
                  <a:off x="7737691" y="189359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Gerader Verbinder 489"/>
                <p:cNvCxnSpPr/>
                <p:nvPr/>
              </p:nvCxnSpPr>
              <p:spPr>
                <a:xfrm flipH="1" flipV="1">
                  <a:off x="7670514" y="18460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Gerader Verbinder 880"/>
                <p:cNvCxnSpPr/>
                <p:nvPr/>
              </p:nvCxnSpPr>
              <p:spPr>
                <a:xfrm>
                  <a:off x="5939833" y="3311900"/>
                  <a:ext cx="116467" cy="7607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Gerader Verbinder 881"/>
                <p:cNvCxnSpPr>
                  <a:stCxn id="28" idx="2"/>
                </p:cNvCxnSpPr>
                <p:nvPr/>
              </p:nvCxnSpPr>
              <p:spPr>
                <a:xfrm>
                  <a:off x="6059996" y="3379217"/>
                  <a:ext cx="4448" cy="1529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Gerader Verbinder 882"/>
                <p:cNvCxnSpPr/>
                <p:nvPr/>
              </p:nvCxnSpPr>
              <p:spPr>
                <a:xfrm flipH="1" flipV="1">
                  <a:off x="5965494" y="348431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Gerader Verbinder 883"/>
                <p:cNvCxnSpPr/>
                <p:nvPr/>
              </p:nvCxnSpPr>
              <p:spPr>
                <a:xfrm flipV="1">
                  <a:off x="5941615" y="3233509"/>
                  <a:ext cx="3061" cy="7708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Gerader Verbinder 884"/>
                <p:cNvCxnSpPr/>
                <p:nvPr/>
              </p:nvCxnSpPr>
              <p:spPr>
                <a:xfrm flipH="1">
                  <a:off x="5902752" y="3342004"/>
                  <a:ext cx="74021" cy="632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Gerader Verbinder 885"/>
                <p:cNvCxnSpPr/>
                <p:nvPr/>
              </p:nvCxnSpPr>
              <p:spPr>
                <a:xfrm>
                  <a:off x="6166604" y="339433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Gerader Verbinder 886"/>
                <p:cNvCxnSpPr>
                  <a:stCxn id="129" idx="1"/>
                </p:cNvCxnSpPr>
                <p:nvPr/>
              </p:nvCxnSpPr>
              <p:spPr>
                <a:xfrm flipH="1" flipV="1">
                  <a:off x="6205403" y="3441624"/>
                  <a:ext cx="275146" cy="3725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Gerader Verbinder 887"/>
                <p:cNvCxnSpPr/>
                <p:nvPr/>
              </p:nvCxnSpPr>
              <p:spPr>
                <a:xfrm flipV="1">
                  <a:off x="6349202" y="341188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Gerader Verbinder 888"/>
                <p:cNvCxnSpPr/>
                <p:nvPr/>
              </p:nvCxnSpPr>
              <p:spPr>
                <a:xfrm flipH="1" flipV="1">
                  <a:off x="6112288" y="31285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Gerader Verbinder 889"/>
                <p:cNvCxnSpPr/>
                <p:nvPr/>
              </p:nvCxnSpPr>
              <p:spPr>
                <a:xfrm>
                  <a:off x="6039113" y="32268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Gerader Verbinder 890"/>
                <p:cNvCxnSpPr/>
                <p:nvPr/>
              </p:nvCxnSpPr>
              <p:spPr>
                <a:xfrm flipH="1">
                  <a:off x="6104174" y="30831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Gerader Verbinder 896"/>
                <p:cNvCxnSpPr>
                  <a:stCxn id="129" idx="0"/>
                </p:cNvCxnSpPr>
                <p:nvPr/>
              </p:nvCxnSpPr>
              <p:spPr>
                <a:xfrm flipH="1" flipV="1">
                  <a:off x="6379332" y="3258546"/>
                  <a:ext cx="177593" cy="1886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Gerader Verbinder 898"/>
                <p:cNvCxnSpPr/>
                <p:nvPr/>
              </p:nvCxnSpPr>
              <p:spPr>
                <a:xfrm flipH="1" flipV="1">
                  <a:off x="6376399" y="302365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Gerader Verbinder 899"/>
                <p:cNvCxnSpPr/>
                <p:nvPr/>
              </p:nvCxnSpPr>
              <p:spPr>
                <a:xfrm>
                  <a:off x="6303224" y="312197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Gerader Verbinder 900"/>
                <p:cNvCxnSpPr/>
                <p:nvPr/>
              </p:nvCxnSpPr>
              <p:spPr>
                <a:xfrm flipH="1">
                  <a:off x="6368285" y="297832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Gerader Verbinder 901"/>
                <p:cNvCxnSpPr/>
                <p:nvPr/>
              </p:nvCxnSpPr>
              <p:spPr>
                <a:xfrm flipH="1">
                  <a:off x="6130745" y="3688882"/>
                  <a:ext cx="132593" cy="4775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Gerader Verbinder 902"/>
                <p:cNvCxnSpPr/>
                <p:nvPr/>
              </p:nvCxnSpPr>
              <p:spPr>
                <a:xfrm flipH="1" flipV="1">
                  <a:off x="6270795" y="3627430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Gerader Verbinder 903"/>
                <p:cNvCxnSpPr/>
                <p:nvPr/>
              </p:nvCxnSpPr>
              <p:spPr>
                <a:xfrm>
                  <a:off x="6194606" y="3857489"/>
                  <a:ext cx="140051" cy="49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Gerader Verbinder 904"/>
                <p:cNvCxnSpPr/>
                <p:nvPr/>
              </p:nvCxnSpPr>
              <p:spPr>
                <a:xfrm flipH="1">
                  <a:off x="6289287" y="3624941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Gerader Verbinder 905"/>
                <p:cNvCxnSpPr/>
                <p:nvPr/>
              </p:nvCxnSpPr>
              <p:spPr>
                <a:xfrm flipH="1" flipV="1">
                  <a:off x="6319179" y="370904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Gerader Verbinder 909"/>
                <p:cNvCxnSpPr/>
                <p:nvPr/>
              </p:nvCxnSpPr>
              <p:spPr>
                <a:xfrm>
                  <a:off x="6405239" y="419499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Gerader Verbinder 910"/>
                <p:cNvCxnSpPr/>
                <p:nvPr/>
              </p:nvCxnSpPr>
              <p:spPr>
                <a:xfrm flipH="1" flipV="1">
                  <a:off x="6453561" y="425181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Gerader Verbinder 911"/>
                <p:cNvCxnSpPr/>
                <p:nvPr/>
              </p:nvCxnSpPr>
              <p:spPr>
                <a:xfrm flipV="1">
                  <a:off x="6597361" y="422207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Gerader Verbinder 912"/>
                <p:cNvCxnSpPr/>
                <p:nvPr/>
              </p:nvCxnSpPr>
              <p:spPr>
                <a:xfrm>
                  <a:off x="6068178" y="4936797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Gerader Verbinder 913"/>
                <p:cNvCxnSpPr/>
                <p:nvPr/>
              </p:nvCxnSpPr>
              <p:spPr>
                <a:xfrm flipH="1" flipV="1">
                  <a:off x="6116500" y="4993614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Gerader Verbinder 914"/>
                <p:cNvCxnSpPr/>
                <p:nvPr/>
              </p:nvCxnSpPr>
              <p:spPr>
                <a:xfrm flipV="1">
                  <a:off x="6260300" y="496388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Gerader Verbinder 919"/>
                <p:cNvCxnSpPr/>
                <p:nvPr/>
              </p:nvCxnSpPr>
              <p:spPr>
                <a:xfrm flipH="1" flipV="1">
                  <a:off x="5320077" y="34916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Gerader Verbinder 920"/>
                <p:cNvCxnSpPr/>
                <p:nvPr/>
              </p:nvCxnSpPr>
              <p:spPr>
                <a:xfrm flipV="1">
                  <a:off x="5463877" y="34619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Gerader Verbinder 921"/>
                <p:cNvCxnSpPr/>
                <p:nvPr/>
              </p:nvCxnSpPr>
              <p:spPr>
                <a:xfrm>
                  <a:off x="6548565" y="366096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Gerader Verbinder 922"/>
                <p:cNvCxnSpPr/>
                <p:nvPr/>
              </p:nvCxnSpPr>
              <p:spPr>
                <a:xfrm flipH="1" flipV="1">
                  <a:off x="6596887" y="371778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Gerader Verbinder 923"/>
                <p:cNvCxnSpPr/>
                <p:nvPr/>
              </p:nvCxnSpPr>
              <p:spPr>
                <a:xfrm flipV="1">
                  <a:off x="6740687" y="368804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Gerader Verbinder 924"/>
                <p:cNvCxnSpPr/>
                <p:nvPr/>
              </p:nvCxnSpPr>
              <p:spPr>
                <a:xfrm>
                  <a:off x="6362825" y="570597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Gerader Verbinder 925"/>
                <p:cNvCxnSpPr/>
                <p:nvPr/>
              </p:nvCxnSpPr>
              <p:spPr>
                <a:xfrm flipH="1" flipV="1">
                  <a:off x="6411147" y="57627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Gerader Verbinder 926"/>
                <p:cNvCxnSpPr/>
                <p:nvPr/>
              </p:nvCxnSpPr>
              <p:spPr>
                <a:xfrm flipV="1">
                  <a:off x="6554947" y="57330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Gerader Verbinder 927"/>
                <p:cNvCxnSpPr/>
                <p:nvPr/>
              </p:nvCxnSpPr>
              <p:spPr>
                <a:xfrm>
                  <a:off x="5551713" y="489236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Gerader Verbinder 928"/>
                <p:cNvCxnSpPr/>
                <p:nvPr/>
              </p:nvCxnSpPr>
              <p:spPr>
                <a:xfrm flipH="1" flipV="1">
                  <a:off x="5600035" y="4949179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Gerader Verbinder 929"/>
                <p:cNvCxnSpPr>
                  <a:endCxn id="47" idx="3"/>
                </p:cNvCxnSpPr>
                <p:nvPr/>
              </p:nvCxnSpPr>
              <p:spPr>
                <a:xfrm flipV="1">
                  <a:off x="5743835" y="4853629"/>
                  <a:ext cx="40838" cy="112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Gerader Verbinder 931"/>
                <p:cNvCxnSpPr/>
                <p:nvPr/>
              </p:nvCxnSpPr>
              <p:spPr>
                <a:xfrm>
                  <a:off x="6388743" y="5297711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Gerader Verbinder 932"/>
                <p:cNvCxnSpPr/>
                <p:nvPr/>
              </p:nvCxnSpPr>
              <p:spPr>
                <a:xfrm flipH="1" flipV="1">
                  <a:off x="6437065" y="535452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Gerader Verbinder 933"/>
                <p:cNvCxnSpPr/>
                <p:nvPr/>
              </p:nvCxnSpPr>
              <p:spPr>
                <a:xfrm flipV="1">
                  <a:off x="6580865" y="532479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Gerader Verbinder 936"/>
                <p:cNvCxnSpPr/>
                <p:nvPr/>
              </p:nvCxnSpPr>
              <p:spPr>
                <a:xfrm flipH="1" flipV="1">
                  <a:off x="6740862" y="503164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Gerader Verbinder 937"/>
                <p:cNvCxnSpPr/>
                <p:nvPr/>
              </p:nvCxnSpPr>
              <p:spPr>
                <a:xfrm>
                  <a:off x="6667687" y="512996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Gerader Verbinder 938"/>
                <p:cNvCxnSpPr/>
                <p:nvPr/>
              </p:nvCxnSpPr>
              <p:spPr>
                <a:xfrm flipH="1">
                  <a:off x="6732748" y="498631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Gerader Verbinder 939"/>
                <p:cNvCxnSpPr/>
                <p:nvPr/>
              </p:nvCxnSpPr>
              <p:spPr>
                <a:xfrm flipH="1" flipV="1">
                  <a:off x="6164357" y="514240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6039459" y="5256205"/>
                  <a:ext cx="130408" cy="180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>
                  <a:stCxn id="33" idx="1"/>
                </p:cNvCxnSpPr>
                <p:nvPr/>
              </p:nvCxnSpPr>
              <p:spPr>
                <a:xfrm flipH="1" flipV="1">
                  <a:off x="6156244" y="5201627"/>
                  <a:ext cx="136066" cy="704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Gerader Verbinder 944"/>
                <p:cNvCxnSpPr/>
                <p:nvPr/>
              </p:nvCxnSpPr>
              <p:spPr>
                <a:xfrm flipH="1" flipV="1">
                  <a:off x="6653693" y="55096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6580518" y="56079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 flipH="1">
                  <a:off x="6645579" y="54642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>
                  <a:stCxn id="31" idx="7"/>
                </p:cNvCxnSpPr>
                <p:nvPr/>
              </p:nvCxnSpPr>
              <p:spPr>
                <a:xfrm flipV="1">
                  <a:off x="6369318" y="5512390"/>
                  <a:ext cx="54534" cy="1199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Gerader Verbinder 949"/>
                <p:cNvCxnSpPr>
                  <a:stCxn id="32" idx="1"/>
                </p:cNvCxnSpPr>
                <p:nvPr/>
              </p:nvCxnSpPr>
              <p:spPr>
                <a:xfrm flipH="1" flipV="1">
                  <a:off x="6428169" y="5521738"/>
                  <a:ext cx="117581" cy="708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Gerader Verbinder 952"/>
                <p:cNvCxnSpPr>
                  <a:stCxn id="31" idx="2"/>
                </p:cNvCxnSpPr>
                <p:nvPr/>
              </p:nvCxnSpPr>
              <p:spPr>
                <a:xfrm flipH="1">
                  <a:off x="6129317" y="5667541"/>
                  <a:ext cx="147807" cy="25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Gerader Verbinder 954"/>
                <p:cNvCxnSpPr>
                  <a:stCxn id="101" idx="7"/>
                </p:cNvCxnSpPr>
                <p:nvPr/>
              </p:nvCxnSpPr>
              <p:spPr>
                <a:xfrm flipV="1">
                  <a:off x="5526424" y="4371303"/>
                  <a:ext cx="110770" cy="4214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>
                  <a:off x="5581253" y="457278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 flipH="1" flipV="1">
                  <a:off x="5621132" y="468249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H="1" flipV="1">
                  <a:off x="5538744" y="44118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Gerader Verbinder 958"/>
                <p:cNvCxnSpPr/>
                <p:nvPr/>
              </p:nvCxnSpPr>
              <p:spPr>
                <a:xfrm flipH="1" flipV="1">
                  <a:off x="5498680" y="454243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Gerader Verbinder 982"/>
                <p:cNvCxnSpPr/>
                <p:nvPr/>
              </p:nvCxnSpPr>
              <p:spPr>
                <a:xfrm flipH="1">
                  <a:off x="5293478" y="323326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Gerader Verbinder 983"/>
                <p:cNvCxnSpPr>
                  <a:endCxn id="92" idx="7"/>
                </p:cNvCxnSpPr>
                <p:nvPr/>
              </p:nvCxnSpPr>
              <p:spPr>
                <a:xfrm flipH="1">
                  <a:off x="5288094" y="3292163"/>
                  <a:ext cx="41564" cy="8926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Gerader Verbinder 991"/>
                <p:cNvCxnSpPr/>
                <p:nvPr/>
              </p:nvCxnSpPr>
              <p:spPr>
                <a:xfrm flipH="1">
                  <a:off x="6756168" y="2379962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Gerader Verbinder 992"/>
                <p:cNvCxnSpPr/>
                <p:nvPr/>
              </p:nvCxnSpPr>
              <p:spPr>
                <a:xfrm flipH="1" flipV="1">
                  <a:off x="6718255" y="2168874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Gerader Verbinder 993"/>
                <p:cNvCxnSpPr/>
                <p:nvPr/>
              </p:nvCxnSpPr>
              <p:spPr>
                <a:xfrm>
                  <a:off x="6668272" y="23883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Gerader Verbinder 994"/>
                <p:cNvCxnSpPr/>
                <p:nvPr/>
              </p:nvCxnSpPr>
              <p:spPr>
                <a:xfrm flipH="1">
                  <a:off x="6736747" y="2166385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Gerader Verbinder 995"/>
                <p:cNvCxnSpPr/>
                <p:nvPr/>
              </p:nvCxnSpPr>
              <p:spPr>
                <a:xfrm flipH="1" flipV="1">
                  <a:off x="6766639" y="225048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Gerader Verbinder 996"/>
                <p:cNvCxnSpPr/>
                <p:nvPr/>
              </p:nvCxnSpPr>
              <p:spPr>
                <a:xfrm flipH="1" flipV="1">
                  <a:off x="7131703" y="1943103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Gerader Verbinder 997"/>
                <p:cNvCxnSpPr/>
                <p:nvPr/>
              </p:nvCxnSpPr>
              <p:spPr>
                <a:xfrm>
                  <a:off x="7058528" y="2041424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Gerader Verbinder 998"/>
                <p:cNvCxnSpPr/>
                <p:nvPr/>
              </p:nvCxnSpPr>
              <p:spPr>
                <a:xfrm flipH="1">
                  <a:off x="7123589" y="1897765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Gerader Verbinder 1002"/>
                <p:cNvCxnSpPr/>
                <p:nvPr/>
              </p:nvCxnSpPr>
              <p:spPr>
                <a:xfrm flipH="1" flipV="1">
                  <a:off x="8252676" y="379400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Gerader Verbinder 1003"/>
                <p:cNvCxnSpPr/>
                <p:nvPr/>
              </p:nvCxnSpPr>
              <p:spPr>
                <a:xfrm>
                  <a:off x="8179501" y="389232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Gerader Verbinder 1004"/>
                <p:cNvCxnSpPr/>
                <p:nvPr/>
              </p:nvCxnSpPr>
              <p:spPr>
                <a:xfrm flipH="1">
                  <a:off x="8244562" y="374866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Gerader Verbinder 1005"/>
                <p:cNvCxnSpPr/>
                <p:nvPr/>
              </p:nvCxnSpPr>
              <p:spPr>
                <a:xfrm>
                  <a:off x="7608348" y="3645307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Gerader Verbinder 1006"/>
                <p:cNvCxnSpPr/>
                <p:nvPr/>
              </p:nvCxnSpPr>
              <p:spPr>
                <a:xfrm flipH="1">
                  <a:off x="7767674" y="364163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Gerader Verbinder 1007"/>
                <p:cNvCxnSpPr/>
                <p:nvPr/>
              </p:nvCxnSpPr>
              <p:spPr>
                <a:xfrm flipH="1" flipV="1">
                  <a:off x="7797566" y="3725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Gerader Verbinder 1008"/>
                <p:cNvCxnSpPr/>
                <p:nvPr/>
              </p:nvCxnSpPr>
              <p:spPr>
                <a:xfrm flipH="1">
                  <a:off x="7543920" y="3825076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Gerader Verbinder 1009"/>
                <p:cNvCxnSpPr/>
                <p:nvPr/>
              </p:nvCxnSpPr>
              <p:spPr>
                <a:xfrm flipH="1" flipV="1">
                  <a:off x="7590721" y="372316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Gerader Verbinder 1010"/>
                <p:cNvCxnSpPr/>
                <p:nvPr/>
              </p:nvCxnSpPr>
              <p:spPr>
                <a:xfrm flipH="1" flipV="1">
                  <a:off x="7613092" y="389255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Gerader Verbinder 1017"/>
                <p:cNvCxnSpPr>
                  <a:endCxn id="1128" idx="1"/>
                </p:cNvCxnSpPr>
                <p:nvPr/>
              </p:nvCxnSpPr>
              <p:spPr>
                <a:xfrm>
                  <a:off x="6617811" y="1762643"/>
                  <a:ext cx="470762" cy="4018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Gerader Verbinder 1018"/>
                <p:cNvCxnSpPr/>
                <p:nvPr/>
              </p:nvCxnSpPr>
              <p:spPr>
                <a:xfrm flipH="1">
                  <a:off x="6777137" y="1758969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Gerader Verbinder 1019"/>
                <p:cNvCxnSpPr/>
                <p:nvPr/>
              </p:nvCxnSpPr>
              <p:spPr>
                <a:xfrm flipH="1" flipV="1">
                  <a:off x="6807029" y="184307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Gerader Verbinder 1020"/>
                <p:cNvCxnSpPr/>
                <p:nvPr/>
              </p:nvCxnSpPr>
              <p:spPr>
                <a:xfrm flipH="1">
                  <a:off x="6553383" y="1942412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Gerader Verbinder 1021"/>
                <p:cNvCxnSpPr/>
                <p:nvPr/>
              </p:nvCxnSpPr>
              <p:spPr>
                <a:xfrm flipH="1" flipV="1">
                  <a:off x="6600184" y="184050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3" name="Gerader Verbinder 1022"/>
                <p:cNvCxnSpPr/>
                <p:nvPr/>
              </p:nvCxnSpPr>
              <p:spPr>
                <a:xfrm flipH="1" flipV="1">
                  <a:off x="6622555" y="200989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Gerader Verbinder 1025"/>
                <p:cNvCxnSpPr/>
                <p:nvPr/>
              </p:nvCxnSpPr>
              <p:spPr>
                <a:xfrm>
                  <a:off x="6874728" y="542381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Gerader Verbinder 1026"/>
                <p:cNvCxnSpPr/>
                <p:nvPr/>
              </p:nvCxnSpPr>
              <p:spPr>
                <a:xfrm>
                  <a:off x="6884576" y="543284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Gerader Verbinder 1027"/>
                <p:cNvCxnSpPr/>
                <p:nvPr/>
              </p:nvCxnSpPr>
              <p:spPr>
                <a:xfrm flipV="1">
                  <a:off x="7140812" y="542374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Gerader Verbinder 1028"/>
                <p:cNvCxnSpPr/>
                <p:nvPr/>
              </p:nvCxnSpPr>
              <p:spPr>
                <a:xfrm>
                  <a:off x="7299115" y="535642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Gerader Verbinder 1029"/>
                <p:cNvCxnSpPr/>
                <p:nvPr/>
              </p:nvCxnSpPr>
              <p:spPr>
                <a:xfrm flipH="1">
                  <a:off x="7246244" y="553928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Gerader Verbinder 1030"/>
                <p:cNvCxnSpPr/>
                <p:nvPr/>
              </p:nvCxnSpPr>
              <p:spPr>
                <a:xfrm flipH="1">
                  <a:off x="6947572" y="5536014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Gerader Verbinder 1031"/>
                <p:cNvCxnSpPr/>
                <p:nvPr/>
              </p:nvCxnSpPr>
              <p:spPr>
                <a:xfrm>
                  <a:off x="7032264" y="560865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Gerader Verbinder 1032"/>
                <p:cNvCxnSpPr/>
                <p:nvPr/>
              </p:nvCxnSpPr>
              <p:spPr>
                <a:xfrm flipH="1" flipV="1">
                  <a:off x="7016912" y="556100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Gerader Verbinder 1033"/>
                <p:cNvCxnSpPr/>
                <p:nvPr/>
              </p:nvCxnSpPr>
              <p:spPr>
                <a:xfrm>
                  <a:off x="7908390" y="3114816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Gerader Verbinder 1034"/>
                <p:cNvCxnSpPr/>
                <p:nvPr/>
              </p:nvCxnSpPr>
              <p:spPr>
                <a:xfrm>
                  <a:off x="7918238" y="3123849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Gerader Verbinder 1035"/>
                <p:cNvCxnSpPr/>
                <p:nvPr/>
              </p:nvCxnSpPr>
              <p:spPr>
                <a:xfrm flipV="1">
                  <a:off x="8174474" y="311475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Gerader Verbinder 1036"/>
                <p:cNvCxnSpPr/>
                <p:nvPr/>
              </p:nvCxnSpPr>
              <p:spPr>
                <a:xfrm>
                  <a:off x="8332777" y="304742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Gerader Verbinder 1037"/>
                <p:cNvCxnSpPr/>
                <p:nvPr/>
              </p:nvCxnSpPr>
              <p:spPr>
                <a:xfrm flipH="1">
                  <a:off x="8279906" y="3230292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Gerader Verbinder 1038"/>
                <p:cNvCxnSpPr/>
                <p:nvPr/>
              </p:nvCxnSpPr>
              <p:spPr>
                <a:xfrm flipH="1">
                  <a:off x="7981234" y="3227020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Gerader Verbinder 1039"/>
                <p:cNvCxnSpPr/>
                <p:nvPr/>
              </p:nvCxnSpPr>
              <p:spPr>
                <a:xfrm>
                  <a:off x="8065926" y="329966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Gerader Verbinder 1040"/>
                <p:cNvCxnSpPr/>
                <p:nvPr/>
              </p:nvCxnSpPr>
              <p:spPr>
                <a:xfrm flipH="1" flipV="1">
                  <a:off x="8050574" y="3252013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Gerader Verbinder 1045"/>
                <p:cNvCxnSpPr/>
                <p:nvPr/>
              </p:nvCxnSpPr>
              <p:spPr>
                <a:xfrm flipV="1">
                  <a:off x="6800387" y="448490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Gerader Verbinder 1046"/>
                <p:cNvCxnSpPr/>
                <p:nvPr/>
              </p:nvCxnSpPr>
              <p:spPr>
                <a:xfrm>
                  <a:off x="6972223" y="452599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Gerader Verbinder 1047"/>
                <p:cNvCxnSpPr/>
                <p:nvPr/>
              </p:nvCxnSpPr>
              <p:spPr>
                <a:xfrm flipH="1" flipV="1">
                  <a:off x="7012102" y="463570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Gerader Verbinder 1048"/>
                <p:cNvCxnSpPr/>
                <p:nvPr/>
              </p:nvCxnSpPr>
              <p:spPr>
                <a:xfrm flipH="1" flipV="1">
                  <a:off x="6856555" y="46549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Gerader Verbinder 1049"/>
                <p:cNvCxnSpPr/>
                <p:nvPr/>
              </p:nvCxnSpPr>
              <p:spPr>
                <a:xfrm flipH="1" flipV="1">
                  <a:off x="6789378" y="460739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Gerader Verbinder 1050"/>
                <p:cNvCxnSpPr/>
                <p:nvPr/>
              </p:nvCxnSpPr>
              <p:spPr>
                <a:xfrm flipV="1">
                  <a:off x="7356140" y="453806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Gerader Verbinder 1051"/>
                <p:cNvCxnSpPr/>
                <p:nvPr/>
              </p:nvCxnSpPr>
              <p:spPr>
                <a:xfrm>
                  <a:off x="7527976" y="457915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Gerader Verbinder 1052"/>
                <p:cNvCxnSpPr/>
                <p:nvPr/>
              </p:nvCxnSpPr>
              <p:spPr>
                <a:xfrm flipH="1" flipV="1">
                  <a:off x="7567855" y="468886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Gerader Verbinder 1053"/>
                <p:cNvCxnSpPr/>
                <p:nvPr/>
              </p:nvCxnSpPr>
              <p:spPr>
                <a:xfrm flipH="1" flipV="1">
                  <a:off x="7412308" y="470813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Gerader Verbinder 1054"/>
                <p:cNvCxnSpPr/>
                <p:nvPr/>
              </p:nvCxnSpPr>
              <p:spPr>
                <a:xfrm flipH="1" flipV="1">
                  <a:off x="7345131" y="466055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Gerader Verbinder 1055"/>
                <p:cNvCxnSpPr/>
                <p:nvPr/>
              </p:nvCxnSpPr>
              <p:spPr>
                <a:xfrm flipV="1">
                  <a:off x="9391228" y="384670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Gerader Verbinder 1056"/>
                <p:cNvCxnSpPr/>
                <p:nvPr/>
              </p:nvCxnSpPr>
              <p:spPr>
                <a:xfrm>
                  <a:off x="9563064" y="388779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Gerader Verbinder 1057"/>
                <p:cNvCxnSpPr/>
                <p:nvPr/>
              </p:nvCxnSpPr>
              <p:spPr>
                <a:xfrm flipH="1" flipV="1">
                  <a:off x="9602943" y="399750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Gerader Verbinder 1058"/>
                <p:cNvCxnSpPr/>
                <p:nvPr/>
              </p:nvCxnSpPr>
              <p:spPr>
                <a:xfrm flipH="1" flipV="1">
                  <a:off x="9447396" y="401677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Gerader Verbinder 1059"/>
                <p:cNvCxnSpPr/>
                <p:nvPr/>
              </p:nvCxnSpPr>
              <p:spPr>
                <a:xfrm flipH="1" flipV="1">
                  <a:off x="9380219" y="396920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Gerader Verbinder 1069"/>
                <p:cNvCxnSpPr/>
                <p:nvPr/>
              </p:nvCxnSpPr>
              <p:spPr>
                <a:xfrm flipH="1">
                  <a:off x="7808265" y="2339621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Gerader Verbinder 1070"/>
                <p:cNvCxnSpPr/>
                <p:nvPr/>
              </p:nvCxnSpPr>
              <p:spPr>
                <a:xfrm>
                  <a:off x="8034988" y="2281226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Gerader Verbinder 1071"/>
                <p:cNvCxnSpPr/>
                <p:nvPr/>
              </p:nvCxnSpPr>
              <p:spPr>
                <a:xfrm flipH="1">
                  <a:off x="8046114" y="2444516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Gerader Verbinder 1072"/>
                <p:cNvCxnSpPr/>
                <p:nvPr/>
              </p:nvCxnSpPr>
              <p:spPr>
                <a:xfrm flipH="1" flipV="1">
                  <a:off x="7770352" y="2128533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Gerader Verbinder 1073"/>
                <p:cNvCxnSpPr/>
                <p:nvPr/>
              </p:nvCxnSpPr>
              <p:spPr>
                <a:xfrm>
                  <a:off x="7720369" y="23480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Gerader Verbinder 1074"/>
                <p:cNvCxnSpPr/>
                <p:nvPr/>
              </p:nvCxnSpPr>
              <p:spPr>
                <a:xfrm flipH="1">
                  <a:off x="7788844" y="212604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Gerader Verbinder 1075"/>
                <p:cNvCxnSpPr/>
                <p:nvPr/>
              </p:nvCxnSpPr>
              <p:spPr>
                <a:xfrm flipH="1" flipV="1">
                  <a:off x="7818736" y="22101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Gerader Verbinder 1076"/>
                <p:cNvCxnSpPr/>
                <p:nvPr/>
              </p:nvCxnSpPr>
              <p:spPr>
                <a:xfrm flipH="1">
                  <a:off x="7214147" y="4069320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Gerader Verbinder 1077"/>
                <p:cNvCxnSpPr>
                  <a:endCxn id="97" idx="1"/>
                </p:cNvCxnSpPr>
                <p:nvPr/>
              </p:nvCxnSpPr>
              <p:spPr>
                <a:xfrm>
                  <a:off x="7189265" y="2174206"/>
                  <a:ext cx="157447" cy="1093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Gerader Verbinder 1078"/>
                <p:cNvCxnSpPr/>
                <p:nvPr/>
              </p:nvCxnSpPr>
              <p:spPr>
                <a:xfrm>
                  <a:off x="7491347" y="4092567"/>
                  <a:ext cx="43723" cy="1410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Gerader Verbinder 1079"/>
                <p:cNvCxnSpPr/>
                <p:nvPr/>
              </p:nvCxnSpPr>
              <p:spPr>
                <a:xfrm flipH="1" flipV="1">
                  <a:off x="7176234" y="3858232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Gerader Verbinder 1080"/>
                <p:cNvCxnSpPr/>
                <p:nvPr/>
              </p:nvCxnSpPr>
              <p:spPr>
                <a:xfrm>
                  <a:off x="7126251" y="4077740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Gerader Verbinder 1081"/>
                <p:cNvCxnSpPr/>
                <p:nvPr/>
              </p:nvCxnSpPr>
              <p:spPr>
                <a:xfrm flipH="1">
                  <a:off x="7194726" y="385574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Gerader Verbinder 1082"/>
                <p:cNvCxnSpPr/>
                <p:nvPr/>
              </p:nvCxnSpPr>
              <p:spPr>
                <a:xfrm flipH="1" flipV="1">
                  <a:off x="7224618" y="39398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Gerader Verbinder 1086"/>
                <p:cNvCxnSpPr>
                  <a:stCxn id="94" idx="3"/>
                </p:cNvCxnSpPr>
                <p:nvPr/>
              </p:nvCxnSpPr>
              <p:spPr>
                <a:xfrm flipH="1">
                  <a:off x="7388827" y="2107151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Gerader Verbinder 1088"/>
                <p:cNvCxnSpPr>
                  <a:stCxn id="96" idx="3"/>
                  <a:endCxn id="94" idx="6"/>
                </p:cNvCxnSpPr>
                <p:nvPr/>
              </p:nvCxnSpPr>
              <p:spPr>
                <a:xfrm flipH="1">
                  <a:off x="7542808" y="2023951"/>
                  <a:ext cx="95578" cy="5477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Gerader Verbinder 1091"/>
                <p:cNvCxnSpPr/>
                <p:nvPr/>
              </p:nvCxnSpPr>
              <p:spPr>
                <a:xfrm flipH="1">
                  <a:off x="7531100" y="2350226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Gerader Verbinder 1092"/>
                <p:cNvCxnSpPr/>
                <p:nvPr/>
              </p:nvCxnSpPr>
              <p:spPr>
                <a:xfrm flipH="1" flipV="1">
                  <a:off x="9147226" y="3642148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Gerader Verbinder 1093"/>
                <p:cNvCxnSpPr/>
                <p:nvPr/>
              </p:nvCxnSpPr>
              <p:spPr>
                <a:xfrm flipV="1">
                  <a:off x="9051423" y="3698389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Gerader Verbinder 1094"/>
                <p:cNvCxnSpPr/>
                <p:nvPr/>
              </p:nvCxnSpPr>
              <p:spPr>
                <a:xfrm flipH="1" flipV="1">
                  <a:off x="9121998" y="3550828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Gerader Verbinder 1095"/>
                <p:cNvCxnSpPr/>
                <p:nvPr/>
              </p:nvCxnSpPr>
              <p:spPr>
                <a:xfrm flipH="1" flipV="1">
                  <a:off x="9316418" y="359138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Gerader Verbinder 1096"/>
                <p:cNvCxnSpPr/>
                <p:nvPr/>
              </p:nvCxnSpPr>
              <p:spPr>
                <a:xfrm flipH="1">
                  <a:off x="9145012" y="3661244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uppieren 3"/>
          <p:cNvGrpSpPr/>
          <p:nvPr/>
        </p:nvGrpSpPr>
        <p:grpSpPr>
          <a:xfrm>
            <a:off x="688280" y="1140878"/>
            <a:ext cx="9750493" cy="4878294"/>
            <a:chOff x="688280" y="1140878"/>
            <a:chExt cx="9750493" cy="4878294"/>
          </a:xfrm>
        </p:grpSpPr>
        <p:sp>
          <p:nvSpPr>
            <p:cNvPr id="6" name="Ellipse 5"/>
            <p:cNvSpPr/>
            <p:nvPr/>
          </p:nvSpPr>
          <p:spPr>
            <a:xfrm>
              <a:off x="4787095" y="365352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273551" y="39832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177975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538015" y="34664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03476" y="545151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927648" y="568692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287688" y="578649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690840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511328" y="45727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575720" y="43013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935760" y="44009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079776" y="466158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521791" y="3447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059996" y="33294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6276020" y="319919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6133108" y="535710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277124" y="561775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6536432" y="558085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6276492" y="525753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969000" y="557046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801941" y="59387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937424" y="585838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757553" y="566440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486347" y="2806885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5695048" y="4331254"/>
              <a:ext cx="612000" cy="61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9609666" y="3532775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7464742" y="2539816"/>
              <a:ext cx="647482" cy="599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195900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123892" y="314096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7479184" y="203853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7623200" y="229918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7622568" y="193896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7315076" y="22518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7839398" y="206386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6896472" y="23488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7103629" y="213285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342036" y="476114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166208" y="499655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526248" y="509612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9925318" y="402728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45806" y="404646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0239666" y="357313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0375149" y="349274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0195278" y="329876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890815" y="393308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250855" y="403264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52184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100292" y="1163571"/>
              <a:ext cx="523596" cy="517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803400" y="19470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623888" y="19662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8280" y="169483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911424" y="162880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1097648" y="2806885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1938570" y="114087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298610" y="12404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2889708" y="15011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2521791" y="121882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678664" y="1676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2038704" y="177580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>
              <a:off x="1288365" y="2311337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>
              <a:off x="1919536" y="21328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/>
          </p:nvSpPr>
          <p:spPr>
            <a:xfrm>
              <a:off x="2193061" y="24107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553101" y="25103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631504" y="289738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6448913" y="344724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031641" y="4226535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6664937" y="525753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2072345" y="4270530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615951" y="540855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2786222" y="513001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1631504" y="485863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2210654" y="495819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2354670" y="521885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2315580" y="394167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1931759" y="396085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1500207" y="404968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4887338" y="54017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4720357" y="541455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4276274" y="55097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35475" y="1007800"/>
            <a:ext cx="3404569" cy="2156599"/>
            <a:chOff x="3661063" y="286726"/>
            <a:chExt cx="3404569" cy="2156599"/>
          </a:xfrm>
        </p:grpSpPr>
        <p:sp>
          <p:nvSpPr>
            <p:cNvPr id="694" name="Ellipse 693"/>
            <p:cNvSpPr/>
            <p:nvPr/>
          </p:nvSpPr>
          <p:spPr>
            <a:xfrm>
              <a:off x="5211233" y="21133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5" name="Ellipse 694"/>
            <p:cNvSpPr/>
            <p:nvPr/>
          </p:nvSpPr>
          <p:spPr>
            <a:xfrm>
              <a:off x="4326250" y="237132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2" name="Ellipse 701"/>
            <p:cNvSpPr/>
            <p:nvPr/>
          </p:nvSpPr>
          <p:spPr>
            <a:xfrm>
              <a:off x="4913491" y="40256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4" name="Ellipse 703"/>
            <p:cNvSpPr/>
            <p:nvPr/>
          </p:nvSpPr>
          <p:spPr>
            <a:xfrm>
              <a:off x="5951027" y="86962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7" name="Ellipse 706"/>
            <p:cNvSpPr/>
            <p:nvPr/>
          </p:nvSpPr>
          <p:spPr>
            <a:xfrm>
              <a:off x="5212278" y="99355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8" name="Ellipse 707"/>
            <p:cNvSpPr/>
            <p:nvPr/>
          </p:nvSpPr>
          <p:spPr>
            <a:xfrm>
              <a:off x="5754931" y="203522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12" name="Ellipse 711"/>
            <p:cNvSpPr/>
            <p:nvPr/>
          </p:nvSpPr>
          <p:spPr>
            <a:xfrm>
              <a:off x="3727251" y="125720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19" name="Ellipse 718"/>
            <p:cNvSpPr/>
            <p:nvPr/>
          </p:nvSpPr>
          <p:spPr>
            <a:xfrm>
              <a:off x="4846607" y="91222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0" name="Ellipse 719"/>
            <p:cNvSpPr/>
            <p:nvPr/>
          </p:nvSpPr>
          <p:spPr>
            <a:xfrm>
              <a:off x="3661063" y="78007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1" name="Ellipse 720"/>
            <p:cNvSpPr/>
            <p:nvPr/>
          </p:nvSpPr>
          <p:spPr>
            <a:xfrm>
              <a:off x="4139880" y="35207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2" name="Ellipse 721"/>
            <p:cNvSpPr/>
            <p:nvPr/>
          </p:nvSpPr>
          <p:spPr>
            <a:xfrm>
              <a:off x="5133718" y="51700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4" name="Ellipse 723"/>
            <p:cNvSpPr/>
            <p:nvPr/>
          </p:nvSpPr>
          <p:spPr>
            <a:xfrm>
              <a:off x="4841491" y="14097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1" name="Ellipse 730"/>
            <p:cNvSpPr/>
            <p:nvPr/>
          </p:nvSpPr>
          <p:spPr>
            <a:xfrm>
              <a:off x="5680258" y="28672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2" name="Ellipse 731"/>
            <p:cNvSpPr/>
            <p:nvPr/>
          </p:nvSpPr>
          <p:spPr>
            <a:xfrm>
              <a:off x="6786012" y="8752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3" name="Ellipse 732"/>
            <p:cNvSpPr/>
            <p:nvPr/>
          </p:nvSpPr>
          <p:spPr>
            <a:xfrm>
              <a:off x="4546956" y="139957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4" name="Ellipse 733"/>
            <p:cNvSpPr/>
            <p:nvPr/>
          </p:nvSpPr>
          <p:spPr>
            <a:xfrm>
              <a:off x="6993632" y="7178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37" name="Gruppieren 736"/>
          <p:cNvGrpSpPr/>
          <p:nvPr/>
        </p:nvGrpSpPr>
        <p:grpSpPr>
          <a:xfrm>
            <a:off x="8022098" y="3197932"/>
            <a:ext cx="2762349" cy="1262189"/>
            <a:chOff x="3998483" y="321314"/>
            <a:chExt cx="2762349" cy="1262189"/>
          </a:xfrm>
        </p:grpSpPr>
        <p:sp>
          <p:nvSpPr>
            <p:cNvPr id="738" name="Ellipse 737"/>
            <p:cNvSpPr/>
            <p:nvPr/>
          </p:nvSpPr>
          <p:spPr>
            <a:xfrm>
              <a:off x="6147733" y="8219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0" name="Ellipse 739"/>
            <p:cNvSpPr/>
            <p:nvPr/>
          </p:nvSpPr>
          <p:spPr>
            <a:xfrm>
              <a:off x="6474745" y="7862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2" name="Ellipse 741"/>
            <p:cNvSpPr/>
            <p:nvPr/>
          </p:nvSpPr>
          <p:spPr>
            <a:xfrm>
              <a:off x="5262470" y="66850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3" name="Ellipse 742"/>
            <p:cNvSpPr/>
            <p:nvPr/>
          </p:nvSpPr>
          <p:spPr>
            <a:xfrm>
              <a:off x="4416098" y="37274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0" name="Ellipse 759"/>
            <p:cNvSpPr/>
            <p:nvPr/>
          </p:nvSpPr>
          <p:spPr>
            <a:xfrm>
              <a:off x="6296439" y="13654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2" name="Ellipse 761"/>
            <p:cNvSpPr/>
            <p:nvPr/>
          </p:nvSpPr>
          <p:spPr>
            <a:xfrm>
              <a:off x="5897503" y="15115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4" name="Ellipse 763"/>
            <p:cNvSpPr/>
            <p:nvPr/>
          </p:nvSpPr>
          <p:spPr>
            <a:xfrm>
              <a:off x="6636716" y="62979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5" name="Ellipse 764"/>
            <p:cNvSpPr/>
            <p:nvPr/>
          </p:nvSpPr>
          <p:spPr>
            <a:xfrm>
              <a:off x="3998483" y="32131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7" name="Ellipse 766"/>
            <p:cNvSpPr/>
            <p:nvPr/>
          </p:nvSpPr>
          <p:spPr>
            <a:xfrm>
              <a:off x="6384032" y="4897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9" name="Ellipse 768"/>
            <p:cNvSpPr/>
            <p:nvPr/>
          </p:nvSpPr>
          <p:spPr>
            <a:xfrm>
              <a:off x="6161871" y="11146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0" name="Ellipse 779"/>
            <p:cNvSpPr/>
            <p:nvPr/>
          </p:nvSpPr>
          <p:spPr>
            <a:xfrm>
              <a:off x="4380126" y="129911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1" name="Ellipse 780"/>
            <p:cNvSpPr/>
            <p:nvPr/>
          </p:nvSpPr>
          <p:spPr>
            <a:xfrm>
              <a:off x="6168009" y="3905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2" name="Ellipse 781"/>
            <p:cNvSpPr/>
            <p:nvPr/>
          </p:nvSpPr>
          <p:spPr>
            <a:xfrm>
              <a:off x="4949224" y="798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3" name="Ellipse 782"/>
            <p:cNvSpPr/>
            <p:nvPr/>
          </p:nvSpPr>
          <p:spPr>
            <a:xfrm>
              <a:off x="6688832" y="4130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4" name="Ellipse 783"/>
            <p:cNvSpPr/>
            <p:nvPr/>
          </p:nvSpPr>
          <p:spPr>
            <a:xfrm>
              <a:off x="5879201" y="51118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5" name="Ellipse 784"/>
            <p:cNvSpPr/>
            <p:nvPr/>
          </p:nvSpPr>
          <p:spPr>
            <a:xfrm>
              <a:off x="5307187" y="117140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94" name="Gruppieren 793"/>
          <p:cNvGrpSpPr/>
          <p:nvPr/>
        </p:nvGrpSpPr>
        <p:grpSpPr>
          <a:xfrm>
            <a:off x="1242843" y="3609816"/>
            <a:ext cx="2322197" cy="2232024"/>
            <a:chOff x="6133858" y="-609648"/>
            <a:chExt cx="2322197" cy="2232024"/>
          </a:xfrm>
        </p:grpSpPr>
        <p:sp>
          <p:nvSpPr>
            <p:cNvPr id="797" name="Ellipse 796"/>
            <p:cNvSpPr/>
            <p:nvPr/>
          </p:nvSpPr>
          <p:spPr>
            <a:xfrm>
              <a:off x="6322345" y="6338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0" name="Ellipse 809"/>
            <p:cNvSpPr/>
            <p:nvPr/>
          </p:nvSpPr>
          <p:spPr>
            <a:xfrm>
              <a:off x="6474745" y="7862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2" name="Ellipse 811"/>
            <p:cNvSpPr/>
            <p:nvPr/>
          </p:nvSpPr>
          <p:spPr>
            <a:xfrm>
              <a:off x="7317697" y="9857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4" name="Ellipse 813"/>
            <p:cNvSpPr/>
            <p:nvPr/>
          </p:nvSpPr>
          <p:spPr>
            <a:xfrm>
              <a:off x="6587685" y="155037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6" name="Ellipse 815"/>
            <p:cNvSpPr/>
            <p:nvPr/>
          </p:nvSpPr>
          <p:spPr>
            <a:xfrm>
              <a:off x="6250872" y="-40537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8" name="Ellipse 817"/>
            <p:cNvSpPr/>
            <p:nvPr/>
          </p:nvSpPr>
          <p:spPr>
            <a:xfrm>
              <a:off x="6627145" y="5570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9" name="Ellipse 818"/>
            <p:cNvSpPr/>
            <p:nvPr/>
          </p:nvSpPr>
          <p:spPr>
            <a:xfrm>
              <a:off x="7370379" y="7205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1" name="Ellipse 820"/>
            <p:cNvSpPr/>
            <p:nvPr/>
          </p:nvSpPr>
          <p:spPr>
            <a:xfrm>
              <a:off x="8384055" y="35328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2" name="Ellipse 821"/>
            <p:cNvSpPr/>
            <p:nvPr/>
          </p:nvSpPr>
          <p:spPr>
            <a:xfrm>
              <a:off x="6133858" y="11817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4" name="Ellipse 823"/>
            <p:cNvSpPr/>
            <p:nvPr/>
          </p:nvSpPr>
          <p:spPr>
            <a:xfrm>
              <a:off x="6636899" y="-609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0" name="Ellipse 829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1" name="Ellipse 830"/>
            <p:cNvSpPr/>
            <p:nvPr/>
          </p:nvSpPr>
          <p:spPr>
            <a:xfrm>
              <a:off x="6841232" y="9469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2" name="Ellipse 831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3" name="Ellipse 832"/>
            <p:cNvSpPr/>
            <p:nvPr/>
          </p:nvSpPr>
          <p:spPr>
            <a:xfrm>
              <a:off x="6688832" y="4130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4" name="Ellipse 833"/>
            <p:cNvSpPr/>
            <p:nvPr/>
          </p:nvSpPr>
          <p:spPr>
            <a:xfrm>
              <a:off x="8073003" y="-13543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5" name="Ellipse 834"/>
            <p:cNvSpPr/>
            <p:nvPr/>
          </p:nvSpPr>
          <p:spPr>
            <a:xfrm>
              <a:off x="7346320" y="70432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41" name="Gruppieren 840"/>
          <p:cNvGrpSpPr/>
          <p:nvPr/>
        </p:nvGrpSpPr>
        <p:grpSpPr>
          <a:xfrm>
            <a:off x="3869658" y="2396122"/>
            <a:ext cx="3314575" cy="1976523"/>
            <a:chOff x="5867123" y="260648"/>
            <a:chExt cx="3314575" cy="1976523"/>
          </a:xfrm>
        </p:grpSpPr>
        <p:sp>
          <p:nvSpPr>
            <p:cNvPr id="842" name="Ellipse 841"/>
            <p:cNvSpPr/>
            <p:nvPr/>
          </p:nvSpPr>
          <p:spPr>
            <a:xfrm>
              <a:off x="6248483" y="12021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3" name="Ellipse 842"/>
            <p:cNvSpPr/>
            <p:nvPr/>
          </p:nvSpPr>
          <p:spPr>
            <a:xfrm>
              <a:off x="6055583" y="15067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4" name="Ellipse 843"/>
            <p:cNvSpPr/>
            <p:nvPr/>
          </p:nvSpPr>
          <p:spPr>
            <a:xfrm>
              <a:off x="7510224" y="1351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5" name="Ellipse 844"/>
            <p:cNvSpPr/>
            <p:nvPr/>
          </p:nvSpPr>
          <p:spPr>
            <a:xfrm>
              <a:off x="6894449" y="1510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8" name="Ellipse 857"/>
            <p:cNvSpPr/>
            <p:nvPr/>
          </p:nvSpPr>
          <p:spPr>
            <a:xfrm>
              <a:off x="8252965" y="14615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9" name="Ellipse 858"/>
            <p:cNvSpPr/>
            <p:nvPr/>
          </p:nvSpPr>
          <p:spPr>
            <a:xfrm>
              <a:off x="8511433" y="21651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4" name="Ellipse 863"/>
            <p:cNvSpPr/>
            <p:nvPr/>
          </p:nvSpPr>
          <p:spPr>
            <a:xfrm>
              <a:off x="9109698" y="19763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2" name="Ellipse 871"/>
            <p:cNvSpPr/>
            <p:nvPr/>
          </p:nvSpPr>
          <p:spPr>
            <a:xfrm>
              <a:off x="6931945" y="8618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3" name="Ellipse 872"/>
            <p:cNvSpPr/>
            <p:nvPr/>
          </p:nvSpPr>
          <p:spPr>
            <a:xfrm>
              <a:off x="6362665" y="13020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4" name="Ellipse 873"/>
            <p:cNvSpPr/>
            <p:nvPr/>
          </p:nvSpPr>
          <p:spPr>
            <a:xfrm>
              <a:off x="6609058" y="4973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5" name="Ellipse 874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6" name="Ellipse 875"/>
            <p:cNvSpPr/>
            <p:nvPr/>
          </p:nvSpPr>
          <p:spPr>
            <a:xfrm>
              <a:off x="5867123" y="187287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7" name="Ellipse 876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8" name="Ellipse 877"/>
            <p:cNvSpPr/>
            <p:nvPr/>
          </p:nvSpPr>
          <p:spPr>
            <a:xfrm>
              <a:off x="6439133" y="16166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2" name="Ellipse 891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3" name="Ellipse 892"/>
            <p:cNvSpPr/>
            <p:nvPr/>
          </p:nvSpPr>
          <p:spPr>
            <a:xfrm>
              <a:off x="7285517" y="94989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94" name="Gruppieren 893"/>
          <p:cNvGrpSpPr/>
          <p:nvPr/>
        </p:nvGrpSpPr>
        <p:grpSpPr>
          <a:xfrm>
            <a:off x="5993706" y="1721718"/>
            <a:ext cx="2148756" cy="1514419"/>
            <a:chOff x="5504937" y="-63129"/>
            <a:chExt cx="2148756" cy="1514419"/>
          </a:xfrm>
        </p:grpSpPr>
        <p:sp>
          <p:nvSpPr>
            <p:cNvPr id="895" name="Ellipse 894"/>
            <p:cNvSpPr/>
            <p:nvPr/>
          </p:nvSpPr>
          <p:spPr>
            <a:xfrm>
              <a:off x="6322345" y="6338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6" name="Ellipse 895"/>
            <p:cNvSpPr/>
            <p:nvPr/>
          </p:nvSpPr>
          <p:spPr>
            <a:xfrm>
              <a:off x="7581693" y="7224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8" name="Ellipse 897"/>
            <p:cNvSpPr/>
            <p:nvPr/>
          </p:nvSpPr>
          <p:spPr>
            <a:xfrm>
              <a:off x="7527147" y="4377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7" name="Ellipse 906"/>
            <p:cNvSpPr/>
            <p:nvPr/>
          </p:nvSpPr>
          <p:spPr>
            <a:xfrm>
              <a:off x="5504937" y="13792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8" name="Ellipse 907"/>
            <p:cNvSpPr/>
            <p:nvPr/>
          </p:nvSpPr>
          <p:spPr>
            <a:xfrm>
              <a:off x="6175364" y="27572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9" name="Ellipse 908"/>
            <p:cNvSpPr/>
            <p:nvPr/>
          </p:nvSpPr>
          <p:spPr>
            <a:xfrm>
              <a:off x="6248660" y="55787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1" name="Ellipse 930"/>
            <p:cNvSpPr/>
            <p:nvPr/>
          </p:nvSpPr>
          <p:spPr>
            <a:xfrm>
              <a:off x="7297137" y="54290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5" name="Ellipse 934"/>
            <p:cNvSpPr/>
            <p:nvPr/>
          </p:nvSpPr>
          <p:spPr>
            <a:xfrm>
              <a:off x="7284235" y="85270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6" name="Ellipse 935"/>
            <p:cNvSpPr/>
            <p:nvPr/>
          </p:nvSpPr>
          <p:spPr>
            <a:xfrm>
              <a:off x="6384032" y="4897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3" name="Ellipse 942"/>
            <p:cNvSpPr/>
            <p:nvPr/>
          </p:nvSpPr>
          <p:spPr>
            <a:xfrm>
              <a:off x="7252580" y="540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4" name="Ellipse 943"/>
            <p:cNvSpPr/>
            <p:nvPr/>
          </p:nvSpPr>
          <p:spPr>
            <a:xfrm>
              <a:off x="7367190" y="11365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9" name="Ellipse 948"/>
            <p:cNvSpPr/>
            <p:nvPr/>
          </p:nvSpPr>
          <p:spPr>
            <a:xfrm>
              <a:off x="5816555" y="121793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1" name="Ellipse 950"/>
            <p:cNvSpPr/>
            <p:nvPr/>
          </p:nvSpPr>
          <p:spPr>
            <a:xfrm>
              <a:off x="6092924" y="-631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2" name="Ellipse 951"/>
            <p:cNvSpPr/>
            <p:nvPr/>
          </p:nvSpPr>
          <p:spPr>
            <a:xfrm>
              <a:off x="6648018" y="2294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4" name="Ellipse 953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0" name="Ellipse 959"/>
            <p:cNvSpPr/>
            <p:nvPr/>
          </p:nvSpPr>
          <p:spPr>
            <a:xfrm>
              <a:off x="5755628" y="133022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973" name="Gruppieren 972"/>
          <p:cNvGrpSpPr/>
          <p:nvPr/>
        </p:nvGrpSpPr>
        <p:grpSpPr>
          <a:xfrm>
            <a:off x="4565639" y="3911026"/>
            <a:ext cx="3786435" cy="1871615"/>
            <a:chOff x="2821997" y="-453696"/>
            <a:chExt cx="3786435" cy="1871615"/>
          </a:xfrm>
        </p:grpSpPr>
        <p:sp>
          <p:nvSpPr>
            <p:cNvPr id="980" name="Ellipse 979"/>
            <p:cNvSpPr/>
            <p:nvPr/>
          </p:nvSpPr>
          <p:spPr>
            <a:xfrm>
              <a:off x="5000590" y="34562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1" name="Ellipse 980"/>
            <p:cNvSpPr/>
            <p:nvPr/>
          </p:nvSpPr>
          <p:spPr>
            <a:xfrm>
              <a:off x="4437092" y="103355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2" name="Ellipse 981"/>
            <p:cNvSpPr/>
            <p:nvPr/>
          </p:nvSpPr>
          <p:spPr>
            <a:xfrm>
              <a:off x="5906890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5" name="Ellipse 984"/>
            <p:cNvSpPr/>
            <p:nvPr/>
          </p:nvSpPr>
          <p:spPr>
            <a:xfrm>
              <a:off x="5650528" y="108243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6" name="Ellipse 985"/>
            <p:cNvSpPr/>
            <p:nvPr/>
          </p:nvSpPr>
          <p:spPr>
            <a:xfrm>
              <a:off x="6183185" y="500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7" name="Ellipse 986"/>
            <p:cNvSpPr/>
            <p:nvPr/>
          </p:nvSpPr>
          <p:spPr>
            <a:xfrm>
              <a:off x="5251518" y="2976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8" name="Ellipse 987"/>
            <p:cNvSpPr/>
            <p:nvPr/>
          </p:nvSpPr>
          <p:spPr>
            <a:xfrm>
              <a:off x="3731725" y="119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9" name="Ellipse 988"/>
            <p:cNvSpPr/>
            <p:nvPr/>
          </p:nvSpPr>
          <p:spPr>
            <a:xfrm>
              <a:off x="3782998" y="10634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0" name="Ellipse 989"/>
            <p:cNvSpPr/>
            <p:nvPr/>
          </p:nvSpPr>
          <p:spPr>
            <a:xfrm>
              <a:off x="2945630" y="-438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1" name="Ellipse 990"/>
            <p:cNvSpPr/>
            <p:nvPr/>
          </p:nvSpPr>
          <p:spPr>
            <a:xfrm>
              <a:off x="6098470" y="-4313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0" name="Ellipse 999"/>
            <p:cNvSpPr/>
            <p:nvPr/>
          </p:nvSpPr>
          <p:spPr>
            <a:xfrm>
              <a:off x="5514359" y="9244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1" name="Ellipse 1000"/>
            <p:cNvSpPr/>
            <p:nvPr/>
          </p:nvSpPr>
          <p:spPr>
            <a:xfrm>
              <a:off x="5574623" y="38646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2" name="Ellipse 1001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2" name="Ellipse 1011"/>
            <p:cNvSpPr/>
            <p:nvPr/>
          </p:nvSpPr>
          <p:spPr>
            <a:xfrm>
              <a:off x="2821997" y="13459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3" name="Ellipse 1012"/>
            <p:cNvSpPr/>
            <p:nvPr/>
          </p:nvSpPr>
          <p:spPr>
            <a:xfrm>
              <a:off x="5749597" y="-4536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4" name="Ellipse 1013"/>
            <p:cNvSpPr/>
            <p:nvPr/>
          </p:nvSpPr>
          <p:spPr>
            <a:xfrm>
              <a:off x="3181345" y="428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15" name="Gruppieren 1014"/>
          <p:cNvGrpSpPr/>
          <p:nvPr/>
        </p:nvGrpSpPr>
        <p:grpSpPr>
          <a:xfrm>
            <a:off x="3231196" y="4981746"/>
            <a:ext cx="4013591" cy="1255558"/>
            <a:chOff x="4516872" y="-137719"/>
            <a:chExt cx="4013591" cy="1255558"/>
          </a:xfrm>
        </p:grpSpPr>
        <p:sp>
          <p:nvSpPr>
            <p:cNvPr id="1016" name="Ellipse 1015"/>
            <p:cNvSpPr/>
            <p:nvPr/>
          </p:nvSpPr>
          <p:spPr>
            <a:xfrm>
              <a:off x="6240023" y="727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7" name="Ellipse 1016"/>
            <p:cNvSpPr/>
            <p:nvPr/>
          </p:nvSpPr>
          <p:spPr>
            <a:xfrm>
              <a:off x="5489950" y="6781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4" name="Ellipse 1023"/>
            <p:cNvSpPr/>
            <p:nvPr/>
          </p:nvSpPr>
          <p:spPr>
            <a:xfrm>
              <a:off x="4975563" y="38258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5" name="Ellipse 1024"/>
            <p:cNvSpPr/>
            <p:nvPr/>
          </p:nvSpPr>
          <p:spPr>
            <a:xfrm>
              <a:off x="451687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2" name="Ellipse 1041"/>
            <p:cNvSpPr/>
            <p:nvPr/>
          </p:nvSpPr>
          <p:spPr>
            <a:xfrm>
              <a:off x="5948409" y="29571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3" name="Ellipse 1042"/>
            <p:cNvSpPr/>
            <p:nvPr/>
          </p:nvSpPr>
          <p:spPr>
            <a:xfrm>
              <a:off x="8458463" y="42539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4" name="Ellipse 1043"/>
            <p:cNvSpPr/>
            <p:nvPr/>
          </p:nvSpPr>
          <p:spPr>
            <a:xfrm>
              <a:off x="6020409" y="60850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5" name="Ellipse 1044"/>
            <p:cNvSpPr/>
            <p:nvPr/>
          </p:nvSpPr>
          <p:spPr>
            <a:xfrm>
              <a:off x="6949314" y="104583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1" name="Ellipse 1060"/>
            <p:cNvSpPr/>
            <p:nvPr/>
          </p:nvSpPr>
          <p:spPr>
            <a:xfrm>
              <a:off x="6182660" y="41116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2" name="Ellipse 1061"/>
            <p:cNvSpPr/>
            <p:nvPr/>
          </p:nvSpPr>
          <p:spPr>
            <a:xfrm>
              <a:off x="6536432" y="6421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3" name="Ellipse 1062"/>
            <p:cNvSpPr/>
            <p:nvPr/>
          </p:nvSpPr>
          <p:spPr>
            <a:xfrm>
              <a:off x="7438912" y="-8493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4" name="Ellipse 1063"/>
            <p:cNvSpPr/>
            <p:nvPr/>
          </p:nvSpPr>
          <p:spPr>
            <a:xfrm>
              <a:off x="6378374" y="1217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5" name="Ellipse 1064"/>
            <p:cNvSpPr/>
            <p:nvPr/>
          </p:nvSpPr>
          <p:spPr>
            <a:xfrm>
              <a:off x="7910249" y="601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6" name="Ellipse 1065"/>
            <p:cNvSpPr/>
            <p:nvPr/>
          </p:nvSpPr>
          <p:spPr>
            <a:xfrm>
              <a:off x="7963244" y="-1377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7" name="Ellipse 1066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8" name="Ellipse 1067"/>
            <p:cNvSpPr/>
            <p:nvPr/>
          </p:nvSpPr>
          <p:spPr>
            <a:xfrm>
              <a:off x="6993632" y="7178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78" name="Gruppieren 1177"/>
          <p:cNvGrpSpPr/>
          <p:nvPr/>
        </p:nvGrpSpPr>
        <p:grpSpPr>
          <a:xfrm>
            <a:off x="181614" y="832486"/>
            <a:ext cx="10829454" cy="5054916"/>
            <a:chOff x="181614" y="832486"/>
            <a:chExt cx="10829454" cy="5054916"/>
          </a:xfrm>
        </p:grpSpPr>
        <p:grpSp>
          <p:nvGrpSpPr>
            <p:cNvPr id="1179" name="Gruppieren 1178"/>
            <p:cNvGrpSpPr/>
            <p:nvPr/>
          </p:nvGrpSpPr>
          <p:grpSpPr>
            <a:xfrm>
              <a:off x="181614" y="832486"/>
              <a:ext cx="9532035" cy="3830526"/>
              <a:chOff x="181614" y="832486"/>
              <a:chExt cx="9532035" cy="3830526"/>
            </a:xfrm>
          </p:grpSpPr>
          <p:cxnSp>
            <p:nvCxnSpPr>
              <p:cNvPr id="1183" name="Gerader Verbinder 1182"/>
              <p:cNvCxnSpPr/>
              <p:nvPr/>
            </p:nvCxnSpPr>
            <p:spPr>
              <a:xfrm>
                <a:off x="5797169" y="4069320"/>
                <a:ext cx="947063" cy="503424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4" name="Gruppieren 1183"/>
              <p:cNvGrpSpPr/>
              <p:nvPr/>
            </p:nvGrpSpPr>
            <p:grpSpPr>
              <a:xfrm>
                <a:off x="181614" y="832486"/>
                <a:ext cx="9532035" cy="3830526"/>
                <a:chOff x="181614" y="832486"/>
                <a:chExt cx="9532035" cy="3830526"/>
              </a:xfrm>
            </p:grpSpPr>
            <p:cxnSp>
              <p:nvCxnSpPr>
                <p:cNvPr id="1185" name="Gerader Verbinder 1184"/>
                <p:cNvCxnSpPr/>
                <p:nvPr/>
              </p:nvCxnSpPr>
              <p:spPr>
                <a:xfrm flipV="1">
                  <a:off x="181614" y="1588075"/>
                  <a:ext cx="1982831" cy="1046531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Gerader Verbinder 1185"/>
                <p:cNvCxnSpPr/>
                <p:nvPr/>
              </p:nvCxnSpPr>
              <p:spPr>
                <a:xfrm flipV="1">
                  <a:off x="2182170" y="832486"/>
                  <a:ext cx="683686" cy="72480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7" name="Gerader Verbinder 1186"/>
                <p:cNvCxnSpPr/>
                <p:nvPr/>
              </p:nvCxnSpPr>
              <p:spPr>
                <a:xfrm>
                  <a:off x="543836" y="3349921"/>
                  <a:ext cx="5225997" cy="7466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Gerader Verbinder 1187"/>
                <p:cNvCxnSpPr/>
                <p:nvPr/>
              </p:nvCxnSpPr>
              <p:spPr>
                <a:xfrm flipH="1">
                  <a:off x="6701200" y="3429000"/>
                  <a:ext cx="812678" cy="12340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9" name="Gerader Verbinder 1188"/>
                <p:cNvCxnSpPr/>
                <p:nvPr/>
              </p:nvCxnSpPr>
              <p:spPr>
                <a:xfrm flipH="1">
                  <a:off x="7565239" y="3258546"/>
                  <a:ext cx="2148410" cy="179018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0" name="Gerader Verbinder 1189"/>
                <p:cNvCxnSpPr/>
                <p:nvPr/>
              </p:nvCxnSpPr>
              <p:spPr>
                <a:xfrm>
                  <a:off x="5769833" y="2756300"/>
                  <a:ext cx="18903" cy="1321440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1" name="Gerader Verbinder 1190"/>
                <p:cNvCxnSpPr/>
                <p:nvPr/>
              </p:nvCxnSpPr>
              <p:spPr>
                <a:xfrm flipH="1" flipV="1">
                  <a:off x="5779251" y="2930063"/>
                  <a:ext cx="1763557" cy="498937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2" name="Gerader Verbinder 1191"/>
                <p:cNvCxnSpPr/>
                <p:nvPr/>
              </p:nvCxnSpPr>
              <p:spPr>
                <a:xfrm flipH="1" flipV="1">
                  <a:off x="2180357" y="1572054"/>
                  <a:ext cx="3598894" cy="1349344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80" name="Gerader Verbinder 1179"/>
            <p:cNvCxnSpPr/>
            <p:nvPr/>
          </p:nvCxnSpPr>
          <p:spPr>
            <a:xfrm flipH="1" flipV="1">
              <a:off x="6696573" y="4586535"/>
              <a:ext cx="1815140" cy="130086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Gerader Verbinder 1180"/>
            <p:cNvCxnSpPr/>
            <p:nvPr/>
          </p:nvCxnSpPr>
          <p:spPr>
            <a:xfrm flipH="1">
              <a:off x="9731724" y="2865166"/>
              <a:ext cx="1279344" cy="393380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Gerader Verbinder 1181"/>
            <p:cNvCxnSpPr/>
            <p:nvPr/>
          </p:nvCxnSpPr>
          <p:spPr>
            <a:xfrm flipH="1">
              <a:off x="842084" y="2154499"/>
              <a:ext cx="65749" cy="124278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646394" y="496792"/>
            <a:ext cx="8400137" cy="4116034"/>
            <a:chOff x="646394" y="496792"/>
            <a:chExt cx="8400137" cy="4116034"/>
          </a:xfrm>
        </p:grpSpPr>
        <p:sp>
          <p:nvSpPr>
            <p:cNvPr id="677" name="Ellipse 676"/>
            <p:cNvSpPr/>
            <p:nvPr/>
          </p:nvSpPr>
          <p:spPr>
            <a:xfrm>
              <a:off x="5837484" y="18163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88" name="Ellipse 687"/>
            <p:cNvSpPr/>
            <p:nvPr/>
          </p:nvSpPr>
          <p:spPr>
            <a:xfrm>
              <a:off x="8727903" y="4432826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89" name="Ellipse 688"/>
            <p:cNvSpPr/>
            <p:nvPr/>
          </p:nvSpPr>
          <p:spPr>
            <a:xfrm>
              <a:off x="8866531" y="26760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0" name="Ellipse 689"/>
            <p:cNvSpPr/>
            <p:nvPr/>
          </p:nvSpPr>
          <p:spPr>
            <a:xfrm>
              <a:off x="3213856" y="310226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1" name="Ellipse 690"/>
            <p:cNvSpPr/>
            <p:nvPr/>
          </p:nvSpPr>
          <p:spPr>
            <a:xfrm>
              <a:off x="646394" y="38944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3" name="Ellipse 692"/>
            <p:cNvSpPr/>
            <p:nvPr/>
          </p:nvSpPr>
          <p:spPr>
            <a:xfrm>
              <a:off x="5457367" y="496792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91" name="Gruppieren 1090"/>
          <p:cNvGrpSpPr/>
          <p:nvPr/>
        </p:nvGrpSpPr>
        <p:grpSpPr>
          <a:xfrm>
            <a:off x="3869658" y="2396122"/>
            <a:ext cx="3314575" cy="1976523"/>
            <a:chOff x="5867123" y="260648"/>
            <a:chExt cx="3314575" cy="1976523"/>
          </a:xfrm>
        </p:grpSpPr>
        <p:sp>
          <p:nvSpPr>
            <p:cNvPr id="1102" name="Ellipse 1101"/>
            <p:cNvSpPr/>
            <p:nvPr/>
          </p:nvSpPr>
          <p:spPr>
            <a:xfrm>
              <a:off x="6248483" y="12021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3" name="Ellipse 1102"/>
            <p:cNvSpPr/>
            <p:nvPr/>
          </p:nvSpPr>
          <p:spPr>
            <a:xfrm>
              <a:off x="6055583" y="15067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4" name="Ellipse 1103"/>
            <p:cNvSpPr/>
            <p:nvPr/>
          </p:nvSpPr>
          <p:spPr>
            <a:xfrm>
              <a:off x="7510224" y="1351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5" name="Ellipse 1104"/>
            <p:cNvSpPr/>
            <p:nvPr/>
          </p:nvSpPr>
          <p:spPr>
            <a:xfrm>
              <a:off x="6894449" y="1510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6" name="Ellipse 1105"/>
            <p:cNvSpPr/>
            <p:nvPr/>
          </p:nvSpPr>
          <p:spPr>
            <a:xfrm>
              <a:off x="8252965" y="14615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7" name="Ellipse 1106"/>
            <p:cNvSpPr/>
            <p:nvPr/>
          </p:nvSpPr>
          <p:spPr>
            <a:xfrm>
              <a:off x="8511433" y="21651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8" name="Ellipse 1107"/>
            <p:cNvSpPr/>
            <p:nvPr/>
          </p:nvSpPr>
          <p:spPr>
            <a:xfrm>
              <a:off x="9109698" y="19763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9" name="Ellipse 1108"/>
            <p:cNvSpPr/>
            <p:nvPr/>
          </p:nvSpPr>
          <p:spPr>
            <a:xfrm>
              <a:off x="6931945" y="8618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0" name="Ellipse 1109"/>
            <p:cNvSpPr/>
            <p:nvPr/>
          </p:nvSpPr>
          <p:spPr>
            <a:xfrm>
              <a:off x="6362665" y="13020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1" name="Ellipse 1110"/>
            <p:cNvSpPr/>
            <p:nvPr/>
          </p:nvSpPr>
          <p:spPr>
            <a:xfrm>
              <a:off x="6609058" y="4973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2" name="Ellipse 1111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3" name="Ellipse 1112"/>
            <p:cNvSpPr/>
            <p:nvPr/>
          </p:nvSpPr>
          <p:spPr>
            <a:xfrm>
              <a:off x="5867123" y="187287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4" name="Ellipse 1113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5" name="Ellipse 1114"/>
            <p:cNvSpPr/>
            <p:nvPr/>
          </p:nvSpPr>
          <p:spPr>
            <a:xfrm>
              <a:off x="6439133" y="16166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6" name="Ellipse 1115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7" name="Ellipse 1116"/>
            <p:cNvSpPr/>
            <p:nvPr/>
          </p:nvSpPr>
          <p:spPr>
            <a:xfrm>
              <a:off x="7285517" y="94989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18" name="Gruppieren 1117"/>
          <p:cNvGrpSpPr/>
          <p:nvPr/>
        </p:nvGrpSpPr>
        <p:grpSpPr>
          <a:xfrm>
            <a:off x="4565639" y="3911026"/>
            <a:ext cx="3786435" cy="1871615"/>
            <a:chOff x="2821997" y="-453696"/>
            <a:chExt cx="3786435" cy="1871615"/>
          </a:xfrm>
        </p:grpSpPr>
        <p:sp>
          <p:nvSpPr>
            <p:cNvPr id="1119" name="Ellipse 1118"/>
            <p:cNvSpPr/>
            <p:nvPr/>
          </p:nvSpPr>
          <p:spPr>
            <a:xfrm>
              <a:off x="5000590" y="34562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0" name="Ellipse 1119"/>
            <p:cNvSpPr/>
            <p:nvPr/>
          </p:nvSpPr>
          <p:spPr>
            <a:xfrm>
              <a:off x="4437092" y="103355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1" name="Ellipse 1120"/>
            <p:cNvSpPr/>
            <p:nvPr/>
          </p:nvSpPr>
          <p:spPr>
            <a:xfrm>
              <a:off x="5906890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2" name="Ellipse 1121"/>
            <p:cNvSpPr/>
            <p:nvPr/>
          </p:nvSpPr>
          <p:spPr>
            <a:xfrm>
              <a:off x="5650528" y="108243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3" name="Ellipse 1122"/>
            <p:cNvSpPr/>
            <p:nvPr/>
          </p:nvSpPr>
          <p:spPr>
            <a:xfrm>
              <a:off x="6183185" y="500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4" name="Ellipse 1123"/>
            <p:cNvSpPr/>
            <p:nvPr/>
          </p:nvSpPr>
          <p:spPr>
            <a:xfrm>
              <a:off x="5223381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5" name="Ellipse 1124"/>
            <p:cNvSpPr/>
            <p:nvPr/>
          </p:nvSpPr>
          <p:spPr>
            <a:xfrm>
              <a:off x="3731725" y="119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6" name="Ellipse 1125"/>
            <p:cNvSpPr/>
            <p:nvPr/>
          </p:nvSpPr>
          <p:spPr>
            <a:xfrm>
              <a:off x="3782998" y="10634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7" name="Ellipse 1126"/>
            <p:cNvSpPr/>
            <p:nvPr/>
          </p:nvSpPr>
          <p:spPr>
            <a:xfrm>
              <a:off x="2945630" y="-438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8" name="Ellipse 1127"/>
            <p:cNvSpPr/>
            <p:nvPr/>
          </p:nvSpPr>
          <p:spPr>
            <a:xfrm>
              <a:off x="6098470" y="-4313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9" name="Ellipse 1128"/>
            <p:cNvSpPr/>
            <p:nvPr/>
          </p:nvSpPr>
          <p:spPr>
            <a:xfrm>
              <a:off x="5514359" y="9244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0" name="Ellipse 1129"/>
            <p:cNvSpPr/>
            <p:nvPr/>
          </p:nvSpPr>
          <p:spPr>
            <a:xfrm>
              <a:off x="5574623" y="38646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1" name="Ellipse 1130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2" name="Ellipse 1131"/>
            <p:cNvSpPr/>
            <p:nvPr/>
          </p:nvSpPr>
          <p:spPr>
            <a:xfrm>
              <a:off x="2821997" y="13459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3" name="Ellipse 1132"/>
            <p:cNvSpPr/>
            <p:nvPr/>
          </p:nvSpPr>
          <p:spPr>
            <a:xfrm>
              <a:off x="5749597" y="-4536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4" name="Ellipse 1133"/>
            <p:cNvSpPr/>
            <p:nvPr/>
          </p:nvSpPr>
          <p:spPr>
            <a:xfrm>
              <a:off x="3181345" y="428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44" name="Gruppieren 1143"/>
          <p:cNvGrpSpPr/>
          <p:nvPr/>
        </p:nvGrpSpPr>
        <p:grpSpPr>
          <a:xfrm>
            <a:off x="4539161" y="2737374"/>
            <a:ext cx="1929588" cy="2377459"/>
            <a:chOff x="6772609" y="2747485"/>
            <a:chExt cx="1929588" cy="2377459"/>
          </a:xfrm>
        </p:grpSpPr>
        <p:sp>
          <p:nvSpPr>
            <p:cNvPr id="1145" name="Pfeil nach rechts 1144"/>
            <p:cNvSpPr/>
            <p:nvPr/>
          </p:nvSpPr>
          <p:spPr>
            <a:xfrm rot="12993290">
              <a:off x="7192833" y="3082517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6" name="Pfeil nach rechts 1145"/>
            <p:cNvSpPr/>
            <p:nvPr/>
          </p:nvSpPr>
          <p:spPr>
            <a:xfrm rot="17711215">
              <a:off x="7267236" y="4989944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7" name="Pfeil nach rechts 1146"/>
            <p:cNvSpPr/>
            <p:nvPr/>
          </p:nvSpPr>
          <p:spPr>
            <a:xfrm rot="4666082">
              <a:off x="8481500" y="3889993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8" name="Pfeil nach rechts 1147"/>
            <p:cNvSpPr/>
            <p:nvPr/>
          </p:nvSpPr>
          <p:spPr>
            <a:xfrm rot="4926136">
              <a:off x="6816218" y="2792485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9" name="Pfeil nach rechts 1148"/>
            <p:cNvSpPr/>
            <p:nvPr/>
          </p:nvSpPr>
          <p:spPr>
            <a:xfrm rot="7102505">
              <a:off x="7040112" y="2836541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0" name="Pfeil nach rechts 1149"/>
            <p:cNvSpPr/>
            <p:nvPr/>
          </p:nvSpPr>
          <p:spPr>
            <a:xfrm rot="6199213">
              <a:off x="7686704" y="4653835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1" name="Pfeil nach rechts 1150"/>
            <p:cNvSpPr/>
            <p:nvPr/>
          </p:nvSpPr>
          <p:spPr>
            <a:xfrm rot="1651354">
              <a:off x="7452500" y="4728418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2" name="Pfeil nach rechts 1151"/>
            <p:cNvSpPr/>
            <p:nvPr/>
          </p:nvSpPr>
          <p:spPr>
            <a:xfrm rot="15263384">
              <a:off x="7675991" y="4957258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3" name="Pfeil nach rechts 1152"/>
            <p:cNvSpPr/>
            <p:nvPr/>
          </p:nvSpPr>
          <p:spPr>
            <a:xfrm rot="14151929">
              <a:off x="8567197" y="4157974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4" name="Pfeil nach rechts 1153"/>
            <p:cNvSpPr/>
            <p:nvPr/>
          </p:nvSpPr>
          <p:spPr>
            <a:xfrm rot="18836970">
              <a:off x="6727609" y="3266889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251806" y="3291670"/>
            <a:ext cx="3583432" cy="1992781"/>
            <a:chOff x="4251806" y="3291670"/>
            <a:chExt cx="3583432" cy="1992781"/>
          </a:xfrm>
        </p:grpSpPr>
        <p:grpSp>
          <p:nvGrpSpPr>
            <p:cNvPr id="1135" name="Gruppieren 1134"/>
            <p:cNvGrpSpPr/>
            <p:nvPr/>
          </p:nvGrpSpPr>
          <p:grpSpPr>
            <a:xfrm>
              <a:off x="4251806" y="3291670"/>
              <a:ext cx="3583432" cy="1992781"/>
              <a:chOff x="4251806" y="3291670"/>
              <a:chExt cx="3583432" cy="1992781"/>
            </a:xfrm>
          </p:grpSpPr>
          <p:sp>
            <p:nvSpPr>
              <p:cNvPr id="1136" name="Pfeil nach rechts 1135"/>
              <p:cNvSpPr/>
              <p:nvPr/>
            </p:nvSpPr>
            <p:spPr>
              <a:xfrm rot="479517">
                <a:off x="4251806" y="3842202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37" name="Pfeil nach rechts 1136"/>
              <p:cNvSpPr/>
              <p:nvPr/>
            </p:nvSpPr>
            <p:spPr>
              <a:xfrm rot="12935927">
                <a:off x="7295238" y="5140451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38" name="Pfeil nach rechts 1137"/>
              <p:cNvSpPr/>
              <p:nvPr/>
            </p:nvSpPr>
            <p:spPr>
              <a:xfrm rot="5400000">
                <a:off x="5513747" y="3489670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42" name="Pfeil nach rechts 1141"/>
            <p:cNvSpPr/>
            <p:nvPr/>
          </p:nvSpPr>
          <p:spPr>
            <a:xfrm rot="4273857">
              <a:off x="5707824" y="4242014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5" name="Pfeil nach rechts 1154"/>
            <p:cNvSpPr/>
            <p:nvPr/>
          </p:nvSpPr>
          <p:spPr>
            <a:xfrm rot="20538947">
              <a:off x="5623893" y="4655402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600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ruppieren 1192"/>
          <p:cNvGrpSpPr/>
          <p:nvPr/>
        </p:nvGrpSpPr>
        <p:grpSpPr>
          <a:xfrm>
            <a:off x="580245" y="1172389"/>
            <a:ext cx="10412299" cy="5386811"/>
            <a:chOff x="580245" y="1172389"/>
            <a:chExt cx="10412299" cy="5386811"/>
          </a:xfrm>
        </p:grpSpPr>
        <p:grpSp>
          <p:nvGrpSpPr>
            <p:cNvPr id="1194" name="Gruppieren 1193"/>
            <p:cNvGrpSpPr/>
            <p:nvPr/>
          </p:nvGrpSpPr>
          <p:grpSpPr>
            <a:xfrm>
              <a:off x="580245" y="1172389"/>
              <a:ext cx="10412299" cy="5386811"/>
              <a:chOff x="580245" y="1172389"/>
              <a:chExt cx="10412299" cy="5386811"/>
            </a:xfrm>
          </p:grpSpPr>
          <p:cxnSp>
            <p:nvCxnSpPr>
              <p:cNvPr id="1196" name="Gerader Verbinder 1195"/>
              <p:cNvCxnSpPr/>
              <p:nvPr/>
            </p:nvCxnSpPr>
            <p:spPr>
              <a:xfrm flipH="1">
                <a:off x="6000750" y="4621591"/>
                <a:ext cx="298" cy="7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Gerader Verbinder 1196"/>
              <p:cNvCxnSpPr/>
              <p:nvPr/>
            </p:nvCxnSpPr>
            <p:spPr>
              <a:xfrm flipH="1" flipV="1">
                <a:off x="4903156" y="3967258"/>
                <a:ext cx="623268" cy="9782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Gerader Verbinder 1197"/>
              <p:cNvCxnSpPr/>
              <p:nvPr/>
            </p:nvCxnSpPr>
            <p:spPr>
              <a:xfrm flipH="1">
                <a:off x="7222636" y="2839302"/>
                <a:ext cx="538209" cy="1551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Gerader Verbinder 1198"/>
              <p:cNvCxnSpPr/>
              <p:nvPr/>
            </p:nvCxnSpPr>
            <p:spPr>
              <a:xfrm flipV="1">
                <a:off x="6786173" y="4400927"/>
                <a:ext cx="441474" cy="9804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Gerader Verbinder 1199"/>
              <p:cNvCxnSpPr/>
              <p:nvPr/>
            </p:nvCxnSpPr>
            <p:spPr>
              <a:xfrm flipV="1">
                <a:off x="6153388" y="5354874"/>
                <a:ext cx="634001" cy="247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Gerader Verbinder 1200"/>
              <p:cNvCxnSpPr/>
              <p:nvPr/>
            </p:nvCxnSpPr>
            <p:spPr>
              <a:xfrm flipH="1" flipV="1">
                <a:off x="9729051" y="3242540"/>
                <a:ext cx="91910" cy="49202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Gerader Verbinder 1201"/>
              <p:cNvCxnSpPr/>
              <p:nvPr/>
            </p:nvCxnSpPr>
            <p:spPr>
              <a:xfrm>
                <a:off x="6007564" y="4661582"/>
                <a:ext cx="689009" cy="6275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Gerader Verbinder 1202"/>
              <p:cNvCxnSpPr/>
              <p:nvPr/>
            </p:nvCxnSpPr>
            <p:spPr>
              <a:xfrm>
                <a:off x="5830950" y="4069320"/>
                <a:ext cx="658625" cy="2198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Gerader Verbinder 1203"/>
              <p:cNvCxnSpPr/>
              <p:nvPr/>
            </p:nvCxnSpPr>
            <p:spPr>
              <a:xfrm flipV="1">
                <a:off x="6425302" y="3631629"/>
                <a:ext cx="98986" cy="3516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Gerader Verbinder 1204"/>
              <p:cNvCxnSpPr/>
              <p:nvPr/>
            </p:nvCxnSpPr>
            <p:spPr>
              <a:xfrm flipH="1">
                <a:off x="5783804" y="2411751"/>
                <a:ext cx="1556741" cy="51279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Gerader Verbinder 1205"/>
              <p:cNvCxnSpPr/>
              <p:nvPr/>
            </p:nvCxnSpPr>
            <p:spPr>
              <a:xfrm flipV="1">
                <a:off x="5526424" y="4662698"/>
                <a:ext cx="441988" cy="1300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7" name="Gerader Verbinder 1206"/>
              <p:cNvCxnSpPr/>
              <p:nvPr/>
            </p:nvCxnSpPr>
            <p:spPr>
              <a:xfrm flipH="1" flipV="1">
                <a:off x="4736013" y="3031377"/>
                <a:ext cx="159094" cy="62215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8" name="Gerader Verbinder 1207"/>
              <p:cNvCxnSpPr/>
              <p:nvPr/>
            </p:nvCxnSpPr>
            <p:spPr>
              <a:xfrm flipH="1" flipV="1">
                <a:off x="4907317" y="3785911"/>
                <a:ext cx="21768" cy="17493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" name="Gerader Verbinder 1208"/>
              <p:cNvCxnSpPr/>
              <p:nvPr/>
            </p:nvCxnSpPr>
            <p:spPr>
              <a:xfrm flipH="1" flipV="1">
                <a:off x="5803566" y="4112274"/>
                <a:ext cx="175241" cy="4991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Gerader Verbinder 1209"/>
              <p:cNvCxnSpPr/>
              <p:nvPr/>
            </p:nvCxnSpPr>
            <p:spPr>
              <a:xfrm flipH="1" flipV="1">
                <a:off x="5526424" y="4945536"/>
                <a:ext cx="541312" cy="7493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Gerader Verbinder 1210"/>
              <p:cNvCxnSpPr/>
              <p:nvPr/>
            </p:nvCxnSpPr>
            <p:spPr>
              <a:xfrm flipH="1" flipV="1">
                <a:off x="6346045" y="4053312"/>
                <a:ext cx="851028" cy="325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Gerader Verbinder 1211"/>
              <p:cNvCxnSpPr/>
              <p:nvPr/>
            </p:nvCxnSpPr>
            <p:spPr>
              <a:xfrm flipH="1">
                <a:off x="2256733" y="3012688"/>
                <a:ext cx="2448551" cy="12894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Gerader Verbinder 1212"/>
              <p:cNvCxnSpPr/>
              <p:nvPr/>
            </p:nvCxnSpPr>
            <p:spPr>
              <a:xfrm flipH="1">
                <a:off x="1732962" y="4454918"/>
                <a:ext cx="371019" cy="97324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Gerader Verbinder 1213"/>
              <p:cNvCxnSpPr/>
              <p:nvPr/>
            </p:nvCxnSpPr>
            <p:spPr>
              <a:xfrm flipH="1" flipV="1">
                <a:off x="1831975" y="5516563"/>
                <a:ext cx="1271501" cy="4296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Gerader Verbinder 1214"/>
              <p:cNvCxnSpPr/>
              <p:nvPr/>
            </p:nvCxnSpPr>
            <p:spPr>
              <a:xfrm flipH="1" flipV="1">
                <a:off x="2256733" y="4454918"/>
                <a:ext cx="878379" cy="102823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Gerader Verbinder 1215"/>
              <p:cNvCxnSpPr/>
              <p:nvPr/>
            </p:nvCxnSpPr>
            <p:spPr>
              <a:xfrm flipH="1">
                <a:off x="3322887" y="4869160"/>
                <a:ext cx="2019149" cy="66180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Gerader Verbinder 1216"/>
              <p:cNvCxnSpPr/>
              <p:nvPr/>
            </p:nvCxnSpPr>
            <p:spPr>
              <a:xfrm flipH="1">
                <a:off x="3211488" y="3776252"/>
                <a:ext cx="20662" cy="16752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Gerader Verbinder 1217"/>
              <p:cNvCxnSpPr/>
              <p:nvPr/>
            </p:nvCxnSpPr>
            <p:spPr>
              <a:xfrm flipH="1" flipV="1">
                <a:off x="7499464" y="2436285"/>
                <a:ext cx="266657" cy="40301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Gerader Verbinder 1218"/>
              <p:cNvCxnSpPr/>
              <p:nvPr/>
            </p:nvCxnSpPr>
            <p:spPr>
              <a:xfrm flipV="1">
                <a:off x="6605437" y="2401300"/>
                <a:ext cx="762025" cy="10614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Gerader Verbinder 1219"/>
              <p:cNvCxnSpPr/>
              <p:nvPr/>
            </p:nvCxnSpPr>
            <p:spPr>
              <a:xfrm flipH="1" flipV="1">
                <a:off x="1425359" y="2023876"/>
                <a:ext cx="618195" cy="21572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Gerader Verbinder 1220"/>
              <p:cNvCxnSpPr/>
              <p:nvPr/>
            </p:nvCxnSpPr>
            <p:spPr>
              <a:xfrm>
                <a:off x="1360909" y="1442845"/>
                <a:ext cx="142615" cy="1066483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Gerader Verbinder 1221"/>
              <p:cNvCxnSpPr/>
              <p:nvPr/>
            </p:nvCxnSpPr>
            <p:spPr>
              <a:xfrm flipH="1">
                <a:off x="2408676" y="1326840"/>
                <a:ext cx="113115" cy="26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Gerader Verbinder 1222"/>
              <p:cNvCxnSpPr/>
              <p:nvPr/>
            </p:nvCxnSpPr>
            <p:spPr>
              <a:xfrm flipH="1" flipV="1">
                <a:off x="4147759" y="2317411"/>
                <a:ext cx="586992" cy="69527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4" name="Gerader Verbinder 1223"/>
              <p:cNvCxnSpPr/>
              <p:nvPr/>
            </p:nvCxnSpPr>
            <p:spPr>
              <a:xfrm flipH="1" flipV="1">
                <a:off x="2052152" y="2240868"/>
                <a:ext cx="2099632" cy="60702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Gerader Verbinder 1224"/>
              <p:cNvCxnSpPr/>
              <p:nvPr/>
            </p:nvCxnSpPr>
            <p:spPr>
              <a:xfrm flipV="1">
                <a:off x="4717027" y="2907802"/>
                <a:ext cx="1071709" cy="895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Gerader Verbinder 1225"/>
              <p:cNvCxnSpPr/>
              <p:nvPr/>
            </p:nvCxnSpPr>
            <p:spPr>
              <a:xfrm flipH="1" flipV="1">
                <a:off x="2045081" y="2240868"/>
                <a:ext cx="135276" cy="22456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Gerader Verbinder 1226"/>
              <p:cNvCxnSpPr/>
              <p:nvPr/>
            </p:nvCxnSpPr>
            <p:spPr>
              <a:xfrm flipH="1" flipV="1">
                <a:off x="7795568" y="2879144"/>
                <a:ext cx="1885024" cy="37021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Gerader Verbinder 1227"/>
              <p:cNvCxnSpPr/>
              <p:nvPr/>
            </p:nvCxnSpPr>
            <p:spPr>
              <a:xfrm flipH="1">
                <a:off x="7243979" y="3780730"/>
                <a:ext cx="2501827" cy="6095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Gerader Verbinder 1228"/>
              <p:cNvCxnSpPr/>
              <p:nvPr/>
            </p:nvCxnSpPr>
            <p:spPr>
              <a:xfrm>
                <a:off x="9847648" y="3780730"/>
                <a:ext cx="1144896" cy="3479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Gerader Verbinder 1229"/>
              <p:cNvCxnSpPr/>
              <p:nvPr/>
            </p:nvCxnSpPr>
            <p:spPr>
              <a:xfrm flipH="1">
                <a:off x="9410153" y="3769759"/>
                <a:ext cx="386574" cy="9305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Gerader Verbinder 1230"/>
              <p:cNvCxnSpPr/>
              <p:nvPr/>
            </p:nvCxnSpPr>
            <p:spPr>
              <a:xfrm>
                <a:off x="6786173" y="5382605"/>
                <a:ext cx="1112682" cy="50479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2" name="Gerader Verbinder 1231"/>
              <p:cNvCxnSpPr/>
              <p:nvPr/>
            </p:nvCxnSpPr>
            <p:spPr>
              <a:xfrm>
                <a:off x="6101669" y="5662126"/>
                <a:ext cx="536908" cy="89707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3" name="Gerader Verbinder 1232"/>
              <p:cNvCxnSpPr/>
              <p:nvPr/>
            </p:nvCxnSpPr>
            <p:spPr>
              <a:xfrm>
                <a:off x="7148017" y="1283643"/>
                <a:ext cx="279797" cy="10747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4" name="Gerader Verbinder 1233"/>
              <p:cNvCxnSpPr/>
              <p:nvPr/>
            </p:nvCxnSpPr>
            <p:spPr>
              <a:xfrm flipV="1">
                <a:off x="2652772" y="1172389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5" name="Gerader Verbinder 1234"/>
              <p:cNvCxnSpPr/>
              <p:nvPr/>
            </p:nvCxnSpPr>
            <p:spPr>
              <a:xfrm flipV="1">
                <a:off x="1024139" y="5521738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Gerader Verbinder 1235"/>
              <p:cNvCxnSpPr/>
              <p:nvPr/>
            </p:nvCxnSpPr>
            <p:spPr>
              <a:xfrm>
                <a:off x="806242" y="5017746"/>
                <a:ext cx="841345" cy="422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Gerader Verbinder 1236"/>
              <p:cNvCxnSpPr/>
              <p:nvPr/>
            </p:nvCxnSpPr>
            <p:spPr>
              <a:xfrm flipH="1">
                <a:off x="1517779" y="2234895"/>
                <a:ext cx="510710" cy="27201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8" name="Gerader Verbinder 1237"/>
              <p:cNvCxnSpPr/>
              <p:nvPr/>
            </p:nvCxnSpPr>
            <p:spPr>
              <a:xfrm>
                <a:off x="580245" y="1218828"/>
                <a:ext cx="771811" cy="22175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5" name="Gerader Verbinder 1194"/>
            <p:cNvCxnSpPr/>
            <p:nvPr/>
          </p:nvCxnSpPr>
          <p:spPr>
            <a:xfrm flipV="1">
              <a:off x="4147759" y="1352182"/>
              <a:ext cx="417615" cy="949388"/>
            </a:xfrm>
            <a:prstGeom prst="line">
              <a:avLst/>
            </a:prstGeom>
            <a:ln w="38100" cmpd="dbl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736394" y="676792"/>
            <a:ext cx="8223490" cy="3936034"/>
            <a:chOff x="736394" y="676792"/>
            <a:chExt cx="8223490" cy="3936034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5547367" y="676792"/>
              <a:ext cx="380117" cy="2190382"/>
              <a:chOff x="5547367" y="676792"/>
              <a:chExt cx="380117" cy="2190382"/>
            </a:xfrm>
          </p:grpSpPr>
          <p:cxnSp>
            <p:nvCxnSpPr>
              <p:cNvPr id="1069" name="Gerader Verbinder 1068"/>
              <p:cNvCxnSpPr>
                <a:stCxn id="693" idx="4"/>
                <a:endCxn id="677" idx="1"/>
              </p:cNvCxnSpPr>
              <p:nvPr/>
            </p:nvCxnSpPr>
            <p:spPr>
              <a:xfrm>
                <a:off x="5547367" y="676792"/>
                <a:ext cx="316477" cy="1165887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Gerader Verbinder 1083"/>
              <p:cNvCxnSpPr>
                <a:stCxn id="677" idx="0"/>
              </p:cNvCxnSpPr>
              <p:nvPr/>
            </p:nvCxnSpPr>
            <p:spPr>
              <a:xfrm flipH="1">
                <a:off x="5782120" y="1816319"/>
                <a:ext cx="145364" cy="1050855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5" name="Gerader Verbinder 1084"/>
            <p:cNvCxnSpPr>
              <a:endCxn id="688" idx="4"/>
            </p:cNvCxnSpPr>
            <p:nvPr/>
          </p:nvCxnSpPr>
          <p:spPr>
            <a:xfrm>
              <a:off x="8750879" y="4027289"/>
              <a:ext cx="67024" cy="585537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Gerader Verbinder 1085"/>
            <p:cNvCxnSpPr>
              <a:stCxn id="690" idx="4"/>
            </p:cNvCxnSpPr>
            <p:nvPr/>
          </p:nvCxnSpPr>
          <p:spPr>
            <a:xfrm flipH="1">
              <a:off x="3230671" y="3282265"/>
              <a:ext cx="73185" cy="469838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Gerader Verbinder 1087"/>
            <p:cNvCxnSpPr>
              <a:stCxn id="691" idx="4"/>
            </p:cNvCxnSpPr>
            <p:nvPr/>
          </p:nvCxnSpPr>
          <p:spPr>
            <a:xfrm flipV="1">
              <a:off x="736394" y="3416632"/>
              <a:ext cx="103135" cy="657822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Gerader Verbinder 1089"/>
            <p:cNvCxnSpPr/>
            <p:nvPr/>
          </p:nvCxnSpPr>
          <p:spPr>
            <a:xfrm flipH="1">
              <a:off x="8821256" y="2766099"/>
              <a:ext cx="138628" cy="282019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„Energieflussumkehr“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043009" y="312738"/>
            <a:ext cx="4160113" cy="197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Verbraucher (Städte und Industrie)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/>
                </a:solidFill>
              </a:rPr>
              <a:t>Konventionelle (Groß-) Kraftwerke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1C884F"/>
                </a:solidFill>
              </a:rPr>
              <a:t>Einspeisung durch reg. Energien</a:t>
            </a:r>
          </a:p>
          <a:p>
            <a:pPr algn="l">
              <a:lnSpc>
                <a:spcPct val="97000"/>
              </a:lnSpc>
            </a:pPr>
            <a:endParaRPr lang="de-DE" b="1" dirty="0">
              <a:solidFill>
                <a:srgbClr val="1C884F"/>
              </a:solidFill>
            </a:endParaRP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FF7D7D"/>
                </a:solidFill>
              </a:rPr>
              <a:t>380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7030A0"/>
                </a:solidFill>
              </a:rPr>
              <a:t>110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Mittel- und Niederspannung</a:t>
            </a:r>
          </a:p>
        </p:txBody>
      </p:sp>
      <p:grpSp>
        <p:nvGrpSpPr>
          <p:cNvPr id="1101" name="Gruppieren 1100"/>
          <p:cNvGrpSpPr/>
          <p:nvPr/>
        </p:nvGrpSpPr>
        <p:grpSpPr>
          <a:xfrm>
            <a:off x="384436" y="923658"/>
            <a:ext cx="10349373" cy="5297627"/>
            <a:chOff x="384436" y="923658"/>
            <a:chExt cx="10349373" cy="5297627"/>
          </a:xfrm>
        </p:grpSpPr>
        <p:cxnSp>
          <p:nvCxnSpPr>
            <p:cNvPr id="356" name="Gerader Verbinder 355"/>
            <p:cNvCxnSpPr/>
            <p:nvPr/>
          </p:nvCxnSpPr>
          <p:spPr>
            <a:xfrm>
              <a:off x="5242389" y="5084911"/>
              <a:ext cx="79759" cy="16664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Gerader Verbinder 916"/>
            <p:cNvCxnSpPr/>
            <p:nvPr/>
          </p:nvCxnSpPr>
          <p:spPr>
            <a:xfrm flipH="1" flipV="1">
              <a:off x="5022074" y="3872466"/>
              <a:ext cx="230915" cy="3504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Gerader Verbinder 917"/>
            <p:cNvCxnSpPr/>
            <p:nvPr/>
          </p:nvCxnSpPr>
          <p:spPr>
            <a:xfrm flipV="1">
              <a:off x="5165874" y="3842732"/>
              <a:ext cx="68320" cy="4685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Gerader Verbinder 918"/>
            <p:cNvCxnSpPr/>
            <p:nvPr/>
          </p:nvCxnSpPr>
          <p:spPr>
            <a:xfrm>
              <a:off x="5271755" y="3434874"/>
              <a:ext cx="85118" cy="11902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Gerader Verbinder 960"/>
            <p:cNvCxnSpPr/>
            <p:nvPr/>
          </p:nvCxnSpPr>
          <p:spPr>
            <a:xfrm>
              <a:off x="5065201" y="4537429"/>
              <a:ext cx="324514" cy="29607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Gerader Verbinder 961"/>
            <p:cNvCxnSpPr/>
            <p:nvPr/>
          </p:nvCxnSpPr>
          <p:spPr>
            <a:xfrm flipH="1">
              <a:off x="5224527" y="4533755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Gerader Verbinder 962"/>
            <p:cNvCxnSpPr/>
            <p:nvPr/>
          </p:nvCxnSpPr>
          <p:spPr>
            <a:xfrm flipH="1" flipV="1">
              <a:off x="5254419" y="4617856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Gerader Verbinder 963"/>
            <p:cNvCxnSpPr/>
            <p:nvPr/>
          </p:nvCxnSpPr>
          <p:spPr>
            <a:xfrm flipH="1">
              <a:off x="5000773" y="4717198"/>
              <a:ext cx="255685" cy="8321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Gerader Verbinder 973"/>
            <p:cNvCxnSpPr>
              <a:stCxn id="39" idx="6"/>
            </p:cNvCxnSpPr>
            <p:nvPr/>
          </p:nvCxnSpPr>
          <p:spPr>
            <a:xfrm>
              <a:off x="4954347" y="3040885"/>
              <a:ext cx="423153" cy="28518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Gerader Verbinder 974"/>
            <p:cNvCxnSpPr/>
            <p:nvPr/>
          </p:nvCxnSpPr>
          <p:spPr>
            <a:xfrm flipH="1">
              <a:off x="5212312" y="3026322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Gerader Verbinder 975"/>
            <p:cNvCxnSpPr/>
            <p:nvPr/>
          </p:nvCxnSpPr>
          <p:spPr>
            <a:xfrm flipH="1" flipV="1">
              <a:off x="5242204" y="3110423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0" name="Gruppieren 1099"/>
            <p:cNvGrpSpPr/>
            <p:nvPr/>
          </p:nvGrpSpPr>
          <p:grpSpPr>
            <a:xfrm>
              <a:off x="384436" y="923658"/>
              <a:ext cx="10349373" cy="5297627"/>
              <a:chOff x="384436" y="923658"/>
              <a:chExt cx="10349373" cy="5297627"/>
            </a:xfrm>
          </p:grpSpPr>
          <p:grpSp>
            <p:nvGrpSpPr>
              <p:cNvPr id="1099" name="Gruppieren 1098"/>
              <p:cNvGrpSpPr/>
              <p:nvPr/>
            </p:nvGrpSpPr>
            <p:grpSpPr>
              <a:xfrm>
                <a:off x="384436" y="923658"/>
                <a:ext cx="4797590" cy="5056316"/>
                <a:chOff x="384436" y="923658"/>
                <a:chExt cx="4797590" cy="5056316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3269150" y="5622077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>
                  <a:off x="3278998" y="5631110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 flipV="1">
                  <a:off x="3535234" y="5622015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>
                  <a:off x="3693537" y="555468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r Verbinder 315"/>
                <p:cNvCxnSpPr/>
                <p:nvPr/>
              </p:nvCxnSpPr>
              <p:spPr>
                <a:xfrm flipH="1">
                  <a:off x="3640666" y="573755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r Verbinder 316"/>
                <p:cNvCxnSpPr>
                  <a:endCxn id="19" idx="7"/>
                </p:cNvCxnSpPr>
                <p:nvPr/>
              </p:nvCxnSpPr>
              <p:spPr>
                <a:xfrm flipH="1">
                  <a:off x="3341994" y="5734281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426686" y="5806921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 flipH="1" flipV="1">
                  <a:off x="3411334" y="5759274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>
                  <a:endCxn id="17" idx="3"/>
                </p:cNvCxnSpPr>
                <p:nvPr/>
              </p:nvCxnSpPr>
              <p:spPr>
                <a:xfrm flipV="1">
                  <a:off x="2988720" y="5635905"/>
                  <a:ext cx="146392" cy="8965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/>
                <p:cNvCxnSpPr/>
                <p:nvPr/>
              </p:nvCxnSpPr>
              <p:spPr>
                <a:xfrm>
                  <a:off x="2995774" y="5734281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/>
                <p:cNvCxnSpPr/>
                <p:nvPr/>
              </p:nvCxnSpPr>
              <p:spPr>
                <a:xfrm flipH="1">
                  <a:off x="3068618" y="5846485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/>
                <p:cNvCxnSpPr/>
                <p:nvPr/>
              </p:nvCxnSpPr>
              <p:spPr>
                <a:xfrm flipH="1" flipV="1">
                  <a:off x="3137958" y="5871478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643286" y="571938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835548" y="575531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>
                  <a:endCxn id="86" idx="0"/>
                </p:cNvCxnSpPr>
                <p:nvPr/>
              </p:nvCxnSpPr>
              <p:spPr>
                <a:xfrm>
                  <a:off x="4148790" y="5279101"/>
                  <a:ext cx="181490" cy="2306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/>
                <p:cNvCxnSpPr>
                  <a:endCxn id="85" idx="1"/>
                </p:cNvCxnSpPr>
                <p:nvPr/>
              </p:nvCxnSpPr>
              <p:spPr>
                <a:xfrm>
                  <a:off x="4722710" y="5095459"/>
                  <a:ext cx="6965" cy="330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4940019" y="5489062"/>
                  <a:ext cx="110363" cy="1865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>
                  <a:stCxn id="84" idx="1"/>
                </p:cNvCxnSpPr>
                <p:nvPr/>
              </p:nvCxnSpPr>
              <p:spPr>
                <a:xfrm flipH="1" flipV="1">
                  <a:off x="4725500" y="5093237"/>
                  <a:ext cx="177656" cy="32307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 flipV="1">
                  <a:off x="4096528" y="558348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>
                  <a:stCxn id="85" idx="2"/>
                </p:cNvCxnSpPr>
                <p:nvPr/>
              </p:nvCxnSpPr>
              <p:spPr>
                <a:xfrm flipH="1">
                  <a:off x="4632913" y="5454754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/>
                <p:cNvCxnSpPr/>
                <p:nvPr/>
              </p:nvCxnSpPr>
              <p:spPr>
                <a:xfrm>
                  <a:off x="4268364" y="562457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/>
                <p:cNvCxnSpPr/>
                <p:nvPr/>
              </p:nvCxnSpPr>
              <p:spPr>
                <a:xfrm flipH="1" flipV="1">
                  <a:off x="4308243" y="57342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/>
                <p:cNvCxnSpPr/>
                <p:nvPr/>
              </p:nvCxnSpPr>
              <p:spPr>
                <a:xfrm flipH="1" flipV="1">
                  <a:off x="4152696" y="575355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/>
                <p:cNvCxnSpPr/>
                <p:nvPr/>
              </p:nvCxnSpPr>
              <p:spPr>
                <a:xfrm flipH="1" flipV="1">
                  <a:off x="4085519" y="570597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r Verbinder 357"/>
                <p:cNvCxnSpPr/>
                <p:nvPr/>
              </p:nvCxnSpPr>
              <p:spPr>
                <a:xfrm>
                  <a:off x="4677761" y="55779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Gerader Verbinder 358"/>
                <p:cNvCxnSpPr/>
                <p:nvPr/>
              </p:nvCxnSpPr>
              <p:spPr>
                <a:xfrm flipH="1" flipV="1">
                  <a:off x="4717640" y="56876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Gerader Verbinder 359"/>
                <p:cNvCxnSpPr/>
                <p:nvPr/>
              </p:nvCxnSpPr>
              <p:spPr>
                <a:xfrm flipV="1">
                  <a:off x="4858474" y="5570468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Gerader Verbinder 360"/>
                <p:cNvCxnSpPr/>
                <p:nvPr/>
              </p:nvCxnSpPr>
              <p:spPr>
                <a:xfrm flipH="1" flipV="1">
                  <a:off x="4868850" y="579612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Gerader Verbinder 361"/>
                <p:cNvCxnSpPr/>
                <p:nvPr/>
              </p:nvCxnSpPr>
              <p:spPr>
                <a:xfrm flipH="1" flipV="1">
                  <a:off x="4907325" y="574456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/>
                <p:cNvCxnSpPr>
                  <a:stCxn id="102" idx="1"/>
                </p:cNvCxnSpPr>
                <p:nvPr/>
              </p:nvCxnSpPr>
              <p:spPr>
                <a:xfrm flipH="1" flipV="1">
                  <a:off x="5156138" y="4949596"/>
                  <a:ext cx="25888" cy="615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/>
                <p:cNvCxnSpPr/>
                <p:nvPr/>
              </p:nvCxnSpPr>
              <p:spPr>
                <a:xfrm flipV="1">
                  <a:off x="5037483" y="4954691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/>
                <p:cNvCxnSpPr/>
                <p:nvPr/>
              </p:nvCxnSpPr>
              <p:spPr>
                <a:xfrm flipH="1" flipV="1">
                  <a:off x="5047859" y="5180351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Gerader Verbinder 369"/>
                <p:cNvCxnSpPr/>
                <p:nvPr/>
              </p:nvCxnSpPr>
              <p:spPr>
                <a:xfrm flipH="1" flipV="1">
                  <a:off x="5086334" y="51287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Gerader Verbinder 370"/>
                <p:cNvCxnSpPr/>
                <p:nvPr/>
              </p:nvCxnSpPr>
              <p:spPr>
                <a:xfrm flipV="1">
                  <a:off x="4045433" y="527094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Gerader Verbinder 371"/>
                <p:cNvCxnSpPr/>
                <p:nvPr/>
              </p:nvCxnSpPr>
              <p:spPr>
                <a:xfrm flipH="1" flipV="1">
                  <a:off x="4055809" y="549660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Gerader Verbinder 372"/>
                <p:cNvCxnSpPr/>
                <p:nvPr/>
              </p:nvCxnSpPr>
              <p:spPr>
                <a:xfrm flipH="1" flipV="1">
                  <a:off x="4094284" y="54450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r Verbinder 410"/>
                <p:cNvCxnSpPr/>
                <p:nvPr/>
              </p:nvCxnSpPr>
              <p:spPr>
                <a:xfrm flipH="1" flipV="1">
                  <a:off x="4776272" y="51571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Gerader Verbinder 475"/>
                <p:cNvCxnSpPr/>
                <p:nvPr/>
              </p:nvCxnSpPr>
              <p:spPr>
                <a:xfrm flipV="1">
                  <a:off x="3878583" y="472923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Gerader Verbinder 476"/>
                <p:cNvCxnSpPr/>
                <p:nvPr/>
              </p:nvCxnSpPr>
              <p:spPr>
                <a:xfrm>
                  <a:off x="4050419" y="477032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Gerader Verbinder 477"/>
                <p:cNvCxnSpPr/>
                <p:nvPr/>
              </p:nvCxnSpPr>
              <p:spPr>
                <a:xfrm flipH="1" flipV="1">
                  <a:off x="4090298" y="48800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Gerader Verbinder 478"/>
                <p:cNvCxnSpPr/>
                <p:nvPr/>
              </p:nvCxnSpPr>
              <p:spPr>
                <a:xfrm flipH="1" flipV="1">
                  <a:off x="3934751" y="48993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Gerader Verbinder 479"/>
                <p:cNvCxnSpPr/>
                <p:nvPr/>
              </p:nvCxnSpPr>
              <p:spPr>
                <a:xfrm flipH="1" flipV="1">
                  <a:off x="3867574" y="485173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Gerader Verbinder 480"/>
                <p:cNvCxnSpPr/>
                <p:nvPr/>
              </p:nvCxnSpPr>
              <p:spPr>
                <a:xfrm flipV="1">
                  <a:off x="1991420" y="500663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>
                  <a:off x="2163256" y="504772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 flipH="1" flipV="1">
                  <a:off x="2203135" y="51574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H="1" flipV="1">
                  <a:off x="2047588" y="517670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r Verbinder 484"/>
                <p:cNvCxnSpPr/>
                <p:nvPr/>
              </p:nvCxnSpPr>
              <p:spPr>
                <a:xfrm flipH="1" flipV="1">
                  <a:off x="1980411" y="512912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Gerader Verbinder 490"/>
                <p:cNvCxnSpPr/>
                <p:nvPr/>
              </p:nvCxnSpPr>
              <p:spPr>
                <a:xfrm flipV="1">
                  <a:off x="3376107" y="4358593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Gerader Verbinder 491"/>
                <p:cNvCxnSpPr/>
                <p:nvPr/>
              </p:nvCxnSpPr>
              <p:spPr>
                <a:xfrm>
                  <a:off x="3547943" y="4399686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Gerader Verbinder 492"/>
                <p:cNvCxnSpPr/>
                <p:nvPr/>
              </p:nvCxnSpPr>
              <p:spPr>
                <a:xfrm flipH="1" flipV="1">
                  <a:off x="3587822" y="45093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Gerader Verbinder 493"/>
                <p:cNvCxnSpPr/>
                <p:nvPr/>
              </p:nvCxnSpPr>
              <p:spPr>
                <a:xfrm flipH="1" flipV="1">
                  <a:off x="3432275" y="452866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/>
                <p:cNvCxnSpPr/>
                <p:nvPr/>
              </p:nvCxnSpPr>
              <p:spPr>
                <a:xfrm flipH="1" flipV="1">
                  <a:off x="3365098" y="44810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/>
                <p:cNvCxnSpPr/>
                <p:nvPr/>
              </p:nvCxnSpPr>
              <p:spPr>
                <a:xfrm flipV="1">
                  <a:off x="2296065" y="348249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Gerader Verbinder 496"/>
                <p:cNvCxnSpPr/>
                <p:nvPr/>
              </p:nvCxnSpPr>
              <p:spPr>
                <a:xfrm>
                  <a:off x="2467901" y="352358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r Verbinder 497"/>
                <p:cNvCxnSpPr/>
                <p:nvPr/>
              </p:nvCxnSpPr>
              <p:spPr>
                <a:xfrm flipH="1" flipV="1">
                  <a:off x="2507780" y="363329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Gerader Verbinder 498"/>
                <p:cNvCxnSpPr/>
                <p:nvPr/>
              </p:nvCxnSpPr>
              <p:spPr>
                <a:xfrm flipH="1" flipV="1">
                  <a:off x="2352233" y="365256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Gerader Verbinder 499"/>
                <p:cNvCxnSpPr/>
                <p:nvPr/>
              </p:nvCxnSpPr>
              <p:spPr>
                <a:xfrm flipH="1" flipV="1">
                  <a:off x="2285056" y="360498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Gerader Verbinder 500"/>
                <p:cNvCxnSpPr/>
                <p:nvPr/>
              </p:nvCxnSpPr>
              <p:spPr>
                <a:xfrm flipV="1">
                  <a:off x="1444033" y="491223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Gerader Verbinder 501"/>
                <p:cNvCxnSpPr/>
                <p:nvPr/>
              </p:nvCxnSpPr>
              <p:spPr>
                <a:xfrm>
                  <a:off x="1615869" y="49533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Gerader Verbinder 502"/>
                <p:cNvCxnSpPr/>
                <p:nvPr/>
              </p:nvCxnSpPr>
              <p:spPr>
                <a:xfrm flipH="1" flipV="1">
                  <a:off x="1655748" y="50630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Gerader Verbinder 503"/>
                <p:cNvCxnSpPr/>
                <p:nvPr/>
              </p:nvCxnSpPr>
              <p:spPr>
                <a:xfrm flipH="1" flipV="1">
                  <a:off x="1500201" y="5082308"/>
                  <a:ext cx="72494" cy="731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r Verbinder 504"/>
                <p:cNvCxnSpPr/>
                <p:nvPr/>
              </p:nvCxnSpPr>
              <p:spPr>
                <a:xfrm flipH="1">
                  <a:off x="1433024" y="5015032"/>
                  <a:ext cx="50280" cy="196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r Verbinder 510"/>
                <p:cNvCxnSpPr/>
                <p:nvPr/>
              </p:nvCxnSpPr>
              <p:spPr>
                <a:xfrm flipV="1">
                  <a:off x="1445668" y="298099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Gerader Verbinder 511"/>
                <p:cNvCxnSpPr/>
                <p:nvPr/>
              </p:nvCxnSpPr>
              <p:spPr>
                <a:xfrm>
                  <a:off x="1617504" y="302209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Gerader Verbinder 512"/>
                <p:cNvCxnSpPr/>
                <p:nvPr/>
              </p:nvCxnSpPr>
              <p:spPr>
                <a:xfrm flipH="1" flipV="1">
                  <a:off x="1657383" y="313179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Gerader Verbinder 513"/>
                <p:cNvCxnSpPr/>
                <p:nvPr/>
              </p:nvCxnSpPr>
              <p:spPr>
                <a:xfrm flipH="1" flipV="1">
                  <a:off x="1501836" y="315107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Gerader Verbinder 514"/>
                <p:cNvCxnSpPr/>
                <p:nvPr/>
              </p:nvCxnSpPr>
              <p:spPr>
                <a:xfrm flipH="1" flipV="1">
                  <a:off x="1434659" y="310349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Gerader Verbinder 515"/>
                <p:cNvCxnSpPr/>
                <p:nvPr/>
              </p:nvCxnSpPr>
              <p:spPr>
                <a:xfrm flipV="1">
                  <a:off x="3959174" y="342700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Gerader Verbinder 516"/>
                <p:cNvCxnSpPr/>
                <p:nvPr/>
              </p:nvCxnSpPr>
              <p:spPr>
                <a:xfrm>
                  <a:off x="4131010" y="346810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Gerader Verbinder 517"/>
                <p:cNvCxnSpPr/>
                <p:nvPr/>
              </p:nvCxnSpPr>
              <p:spPr>
                <a:xfrm flipH="1" flipV="1">
                  <a:off x="4170889" y="357780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Gerader Verbinder 518"/>
                <p:cNvCxnSpPr/>
                <p:nvPr/>
              </p:nvCxnSpPr>
              <p:spPr>
                <a:xfrm flipH="1" flipV="1">
                  <a:off x="4015342" y="359708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Gerader Verbinder 519"/>
                <p:cNvCxnSpPr/>
                <p:nvPr/>
              </p:nvCxnSpPr>
              <p:spPr>
                <a:xfrm flipH="1" flipV="1">
                  <a:off x="3948165" y="354950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Gerader Verbinder 520"/>
                <p:cNvCxnSpPr/>
                <p:nvPr/>
              </p:nvCxnSpPr>
              <p:spPr>
                <a:xfrm flipV="1">
                  <a:off x="2347331" y="256674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Gerader Verbinder 521"/>
                <p:cNvCxnSpPr/>
                <p:nvPr/>
              </p:nvCxnSpPr>
              <p:spPr>
                <a:xfrm>
                  <a:off x="2519167" y="260784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Gerader Verbinder 522"/>
                <p:cNvCxnSpPr/>
                <p:nvPr/>
              </p:nvCxnSpPr>
              <p:spPr>
                <a:xfrm flipH="1" flipV="1">
                  <a:off x="2559046" y="271754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Gerader Verbinder 523"/>
                <p:cNvCxnSpPr/>
                <p:nvPr/>
              </p:nvCxnSpPr>
              <p:spPr>
                <a:xfrm flipH="1" flipV="1">
                  <a:off x="2403499" y="273682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Gerader Verbinder 524"/>
                <p:cNvCxnSpPr/>
                <p:nvPr/>
              </p:nvCxnSpPr>
              <p:spPr>
                <a:xfrm flipH="1" flipV="1">
                  <a:off x="2336322" y="268924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Gerader Verbinder 525"/>
                <p:cNvCxnSpPr/>
                <p:nvPr/>
              </p:nvCxnSpPr>
              <p:spPr>
                <a:xfrm flipV="1">
                  <a:off x="1596934" y="203538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Gerader Verbinder 526"/>
                <p:cNvCxnSpPr/>
                <p:nvPr/>
              </p:nvCxnSpPr>
              <p:spPr>
                <a:xfrm>
                  <a:off x="1768770" y="207647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Gerader Verbinder 527"/>
                <p:cNvCxnSpPr/>
                <p:nvPr/>
              </p:nvCxnSpPr>
              <p:spPr>
                <a:xfrm flipH="1" flipV="1">
                  <a:off x="1808649" y="218617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Gerader Verbinder 528"/>
                <p:cNvCxnSpPr/>
                <p:nvPr/>
              </p:nvCxnSpPr>
              <p:spPr>
                <a:xfrm flipH="1" flipV="1">
                  <a:off x="1653102" y="220545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Gerader Verbinder 529"/>
                <p:cNvCxnSpPr/>
                <p:nvPr/>
              </p:nvCxnSpPr>
              <p:spPr>
                <a:xfrm flipH="1" flipV="1">
                  <a:off x="1585925" y="215787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Gerader Verbinder 530"/>
                <p:cNvCxnSpPr/>
                <p:nvPr/>
              </p:nvCxnSpPr>
              <p:spPr>
                <a:xfrm flipV="1">
                  <a:off x="468684" y="176461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Gerader Verbinder 531"/>
                <p:cNvCxnSpPr/>
                <p:nvPr/>
              </p:nvCxnSpPr>
              <p:spPr>
                <a:xfrm>
                  <a:off x="640520" y="180570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Gerader Verbinder 532"/>
                <p:cNvCxnSpPr/>
                <p:nvPr/>
              </p:nvCxnSpPr>
              <p:spPr>
                <a:xfrm flipH="1" flipV="1">
                  <a:off x="680399" y="191540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Gerader Verbinder 533"/>
                <p:cNvCxnSpPr/>
                <p:nvPr/>
              </p:nvCxnSpPr>
              <p:spPr>
                <a:xfrm flipH="1" flipV="1">
                  <a:off x="524852" y="193468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Gerader Verbinder 534"/>
                <p:cNvCxnSpPr/>
                <p:nvPr/>
              </p:nvCxnSpPr>
              <p:spPr>
                <a:xfrm flipH="1" flipV="1">
                  <a:off x="457675" y="188710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Gerader Verbinder 535"/>
                <p:cNvCxnSpPr/>
                <p:nvPr/>
              </p:nvCxnSpPr>
              <p:spPr>
                <a:xfrm flipV="1">
                  <a:off x="2980786" y="1477423"/>
                  <a:ext cx="711950" cy="878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Gerader Verbinder 537"/>
                <p:cNvCxnSpPr/>
                <p:nvPr/>
              </p:nvCxnSpPr>
              <p:spPr>
                <a:xfrm flipV="1">
                  <a:off x="3135112" y="1301959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r Verbinder 539"/>
                <p:cNvCxnSpPr/>
                <p:nvPr/>
              </p:nvCxnSpPr>
              <p:spPr>
                <a:xfrm>
                  <a:off x="3303196" y="1549968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/>
                <p:cNvCxnSpPr>
                  <a:stCxn id="121" idx="5"/>
                </p:cNvCxnSpPr>
                <p:nvPr/>
              </p:nvCxnSpPr>
              <p:spPr>
                <a:xfrm>
                  <a:off x="2706179" y="1403216"/>
                  <a:ext cx="217205" cy="1559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/>
                <p:cNvCxnSpPr/>
                <p:nvPr/>
              </p:nvCxnSpPr>
              <p:spPr>
                <a:xfrm flipH="1">
                  <a:off x="2700810" y="1440657"/>
                  <a:ext cx="71119" cy="1913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/>
                <p:cNvCxnSpPr/>
                <p:nvPr/>
              </p:nvCxnSpPr>
              <p:spPr>
                <a:xfrm flipV="1">
                  <a:off x="2737565" y="1399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/>
                <p:cNvCxnSpPr/>
                <p:nvPr/>
              </p:nvCxnSpPr>
              <p:spPr>
                <a:xfrm flipV="1">
                  <a:off x="3332502" y="1401349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/>
                <p:cNvCxnSpPr/>
                <p:nvPr/>
              </p:nvCxnSpPr>
              <p:spPr>
                <a:xfrm>
                  <a:off x="3562368" y="150114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/>
                <p:cNvCxnSpPr/>
                <p:nvPr/>
              </p:nvCxnSpPr>
              <p:spPr>
                <a:xfrm flipH="1" flipV="1">
                  <a:off x="3341994" y="1597261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Gerader Verbinder 559"/>
                <p:cNvCxnSpPr/>
                <p:nvPr/>
              </p:nvCxnSpPr>
              <p:spPr>
                <a:xfrm>
                  <a:off x="3206154" y="1389987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r Verbinder 560"/>
                <p:cNvCxnSpPr>
                  <a:stCxn id="118" idx="7"/>
                </p:cNvCxnSpPr>
                <p:nvPr/>
              </p:nvCxnSpPr>
              <p:spPr>
                <a:xfrm flipV="1">
                  <a:off x="2030764" y="1099123"/>
                  <a:ext cx="537898" cy="563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Gerader Verbinder 561"/>
                <p:cNvCxnSpPr/>
                <p:nvPr/>
              </p:nvCxnSpPr>
              <p:spPr>
                <a:xfrm flipV="1">
                  <a:off x="2011038" y="92365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Gerader Verbinder 562"/>
                <p:cNvCxnSpPr/>
                <p:nvPr/>
              </p:nvCxnSpPr>
              <p:spPr>
                <a:xfrm>
                  <a:off x="2170382" y="1149097"/>
                  <a:ext cx="111961" cy="1819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r Verbinder 563"/>
                <p:cNvCxnSpPr/>
                <p:nvPr/>
              </p:nvCxnSpPr>
              <p:spPr>
                <a:xfrm flipV="1">
                  <a:off x="2208428" y="102304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Gerader Verbinder 564"/>
                <p:cNvCxnSpPr>
                  <a:endCxn id="121" idx="2"/>
                </p:cNvCxnSpPr>
                <p:nvPr/>
              </p:nvCxnSpPr>
              <p:spPr>
                <a:xfrm>
                  <a:off x="2438294" y="1122845"/>
                  <a:ext cx="83497" cy="2039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Gerader Verbinder 565"/>
                <p:cNvCxnSpPr>
                  <a:stCxn id="119" idx="1"/>
                </p:cNvCxnSpPr>
                <p:nvPr/>
              </p:nvCxnSpPr>
              <p:spPr>
                <a:xfrm flipH="1" flipV="1">
                  <a:off x="2200576" y="1190392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r Verbinder 566"/>
                <p:cNvCxnSpPr/>
                <p:nvPr/>
              </p:nvCxnSpPr>
              <p:spPr>
                <a:xfrm>
                  <a:off x="2082080" y="101168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Gerader Verbinder 572"/>
                <p:cNvCxnSpPr/>
                <p:nvPr/>
              </p:nvCxnSpPr>
              <p:spPr>
                <a:xfrm flipH="1">
                  <a:off x="1972419" y="1155863"/>
                  <a:ext cx="20151" cy="2086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Gerader Verbinder 575"/>
                <p:cNvCxnSpPr/>
                <p:nvPr/>
              </p:nvCxnSpPr>
              <p:spPr>
                <a:xfrm flipV="1">
                  <a:off x="1982939" y="129599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r Verbinder 576"/>
                <p:cNvCxnSpPr/>
                <p:nvPr/>
              </p:nvCxnSpPr>
              <p:spPr>
                <a:xfrm>
                  <a:off x="1891059" y="1271729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Gerader Verbinder 577"/>
                <p:cNvCxnSpPr/>
                <p:nvPr/>
              </p:nvCxnSpPr>
              <p:spPr>
                <a:xfrm>
                  <a:off x="2066742" y="1813725"/>
                  <a:ext cx="128896" cy="724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Gerader Verbinder 578"/>
                <p:cNvCxnSpPr/>
                <p:nvPr/>
              </p:nvCxnSpPr>
              <p:spPr>
                <a:xfrm flipH="1" flipV="1">
                  <a:off x="1973521" y="1684136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r Verbinder 579"/>
                <p:cNvCxnSpPr>
                  <a:endCxn id="113" idx="1"/>
                </p:cNvCxnSpPr>
                <p:nvPr/>
              </p:nvCxnSpPr>
              <p:spPr>
                <a:xfrm>
                  <a:off x="1739517" y="1746626"/>
                  <a:ext cx="79701" cy="2149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Gerader Verbinder 580"/>
                <p:cNvCxnSpPr/>
                <p:nvPr/>
              </p:nvCxnSpPr>
              <p:spPr>
                <a:xfrm flipV="1">
                  <a:off x="1807214" y="1843604"/>
                  <a:ext cx="53938" cy="4998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Gerader Verbinder 581"/>
                <p:cNvCxnSpPr>
                  <a:endCxn id="114" idx="1"/>
                </p:cNvCxnSpPr>
                <p:nvPr/>
              </p:nvCxnSpPr>
              <p:spPr>
                <a:xfrm>
                  <a:off x="1511745" y="178909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r Verbinder 582"/>
                <p:cNvCxnSpPr/>
                <p:nvPr/>
              </p:nvCxnSpPr>
              <p:spPr>
                <a:xfrm flipV="1">
                  <a:off x="740879" y="1452465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Gerader Verbinder 583"/>
                <p:cNvCxnSpPr/>
                <p:nvPr/>
              </p:nvCxnSpPr>
              <p:spPr>
                <a:xfrm>
                  <a:off x="1026395" y="1672993"/>
                  <a:ext cx="6587" cy="824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Gerader Verbinder 584"/>
                <p:cNvCxnSpPr/>
                <p:nvPr/>
              </p:nvCxnSpPr>
              <p:spPr>
                <a:xfrm flipV="1">
                  <a:off x="938269" y="155185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Gerader Verbinder 585"/>
                <p:cNvCxnSpPr>
                  <a:endCxn id="116" idx="2"/>
                </p:cNvCxnSpPr>
                <p:nvPr/>
              </p:nvCxnSpPr>
              <p:spPr>
                <a:xfrm>
                  <a:off x="821231" y="1649939"/>
                  <a:ext cx="90193" cy="19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Gerader Verbinder 586"/>
                <p:cNvCxnSpPr/>
                <p:nvPr/>
              </p:nvCxnSpPr>
              <p:spPr>
                <a:xfrm flipH="1" flipV="1">
                  <a:off x="939243" y="1661867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Gerader Verbinder 587"/>
                <p:cNvCxnSpPr/>
                <p:nvPr/>
              </p:nvCxnSpPr>
              <p:spPr>
                <a:xfrm>
                  <a:off x="811921" y="1540493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r Verbinder 591"/>
                <p:cNvCxnSpPr/>
                <p:nvPr/>
              </p:nvCxnSpPr>
              <p:spPr>
                <a:xfrm flipV="1">
                  <a:off x="384436" y="1264153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Gerader Verbinder 592"/>
                <p:cNvCxnSpPr/>
                <p:nvPr/>
              </p:nvCxnSpPr>
              <p:spPr>
                <a:xfrm flipV="1">
                  <a:off x="581826" y="136354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Gerader Verbinder 593"/>
                <p:cNvCxnSpPr/>
                <p:nvPr/>
              </p:nvCxnSpPr>
              <p:spPr>
                <a:xfrm>
                  <a:off x="455478" y="1352181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r Verbinder 594"/>
                <p:cNvCxnSpPr>
                  <a:stCxn id="113" idx="5"/>
                </p:cNvCxnSpPr>
                <p:nvPr/>
              </p:nvCxnSpPr>
              <p:spPr>
                <a:xfrm>
                  <a:off x="1895594" y="2032026"/>
                  <a:ext cx="115379" cy="13049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Gerader Verbinder 598"/>
                <p:cNvCxnSpPr>
                  <a:endCxn id="114" idx="6"/>
                </p:cNvCxnSpPr>
                <p:nvPr/>
              </p:nvCxnSpPr>
              <p:spPr>
                <a:xfrm flipH="1">
                  <a:off x="1687512" y="1990540"/>
                  <a:ext cx="169547" cy="158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Gerader Verbinder 605"/>
                <p:cNvCxnSpPr/>
                <p:nvPr/>
              </p:nvCxnSpPr>
              <p:spPr>
                <a:xfrm flipV="1">
                  <a:off x="1587079" y="181773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Gerader Verbinder 607"/>
                <p:cNvCxnSpPr/>
                <p:nvPr/>
              </p:nvCxnSpPr>
              <p:spPr>
                <a:xfrm>
                  <a:off x="1553125" y="197108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Gerader Verbinder 610"/>
                <p:cNvCxnSpPr/>
                <p:nvPr/>
              </p:nvCxnSpPr>
              <p:spPr>
                <a:xfrm flipH="1" flipV="1">
                  <a:off x="1684626" y="1840316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024802" y="1810264"/>
                  <a:ext cx="50323" cy="1642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Gerader Verbinder 617"/>
                <p:cNvCxnSpPr/>
                <p:nvPr/>
              </p:nvCxnSpPr>
              <p:spPr>
                <a:xfrm flipV="1">
                  <a:off x="1978226" y="1886592"/>
                  <a:ext cx="61214" cy="341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>
                  <a:off x="1960811" y="1741499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Gerader Verbinder 623"/>
                <p:cNvCxnSpPr/>
                <p:nvPr/>
              </p:nvCxnSpPr>
              <p:spPr>
                <a:xfrm flipH="1" flipV="1">
                  <a:off x="1606114" y="1591558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Gerader Verbinder 624"/>
                <p:cNvCxnSpPr/>
                <p:nvPr/>
              </p:nvCxnSpPr>
              <p:spPr>
                <a:xfrm>
                  <a:off x="1593404" y="1648921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Gerader Verbinder 625"/>
                <p:cNvCxnSpPr/>
                <p:nvPr/>
              </p:nvCxnSpPr>
              <p:spPr>
                <a:xfrm flipV="1">
                  <a:off x="868323" y="286724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Gerader Verbinder 626"/>
                <p:cNvCxnSpPr/>
                <p:nvPr/>
              </p:nvCxnSpPr>
              <p:spPr>
                <a:xfrm>
                  <a:off x="1040159" y="290833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Gerader Verbinder 627"/>
                <p:cNvCxnSpPr/>
                <p:nvPr/>
              </p:nvCxnSpPr>
              <p:spPr>
                <a:xfrm flipH="1" flipV="1">
                  <a:off x="1080038" y="30180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r Verbinder 628"/>
                <p:cNvCxnSpPr/>
                <p:nvPr/>
              </p:nvCxnSpPr>
              <p:spPr>
                <a:xfrm flipH="1" flipV="1">
                  <a:off x="924491" y="303731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H="1" flipV="1">
                  <a:off x="857314" y="29897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 flipV="1">
                  <a:off x="1166983" y="2855142"/>
                  <a:ext cx="123884" cy="87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H="1" flipV="1">
                  <a:off x="1117229" y="2595861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Gerader Verbinder 632"/>
                <p:cNvCxnSpPr/>
                <p:nvPr/>
              </p:nvCxnSpPr>
              <p:spPr>
                <a:xfrm>
                  <a:off x="1044054" y="26941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Gerader Verbinder 658"/>
                <p:cNvCxnSpPr/>
                <p:nvPr/>
              </p:nvCxnSpPr>
              <p:spPr>
                <a:xfrm flipH="1">
                  <a:off x="1109115" y="2550523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Gerader Verbinder 660"/>
                <p:cNvCxnSpPr>
                  <a:stCxn id="128" idx="1"/>
                </p:cNvCxnSpPr>
                <p:nvPr/>
              </p:nvCxnSpPr>
              <p:spPr>
                <a:xfrm flipH="1" flipV="1">
                  <a:off x="1326014" y="2859249"/>
                  <a:ext cx="321308" cy="527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Gerader Verbinder 663"/>
                <p:cNvCxnSpPr/>
                <p:nvPr/>
              </p:nvCxnSpPr>
              <p:spPr>
                <a:xfrm flipV="1">
                  <a:off x="1706026" y="264946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Gerader Verbinder 664"/>
                <p:cNvCxnSpPr/>
                <p:nvPr/>
              </p:nvCxnSpPr>
              <p:spPr>
                <a:xfrm flipV="1">
                  <a:off x="1760403" y="2853880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Gerader Verbinder 666"/>
                <p:cNvCxnSpPr/>
                <p:nvPr/>
              </p:nvCxnSpPr>
              <p:spPr>
                <a:xfrm>
                  <a:off x="1777068" y="273749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Gerader Verbinder 667"/>
                <p:cNvCxnSpPr/>
                <p:nvPr/>
              </p:nvCxnSpPr>
              <p:spPr>
                <a:xfrm>
                  <a:off x="2283388" y="2468183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r Verbinder 668"/>
                <p:cNvCxnSpPr>
                  <a:stCxn id="127" idx="2"/>
                </p:cNvCxnSpPr>
                <p:nvPr/>
              </p:nvCxnSpPr>
              <p:spPr>
                <a:xfrm flipH="1" flipV="1">
                  <a:off x="2322186" y="2515476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Gerader Verbinder 673"/>
                <p:cNvCxnSpPr/>
                <p:nvPr/>
              </p:nvCxnSpPr>
              <p:spPr>
                <a:xfrm flipV="1">
                  <a:off x="2270016" y="2283613"/>
                  <a:ext cx="175399" cy="1367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r Verbinder 674"/>
                <p:cNvCxnSpPr/>
                <p:nvPr/>
              </p:nvCxnSpPr>
              <p:spPr>
                <a:xfrm flipV="1">
                  <a:off x="2362494" y="2350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Gerader Verbinder 675"/>
                <p:cNvCxnSpPr>
                  <a:stCxn id="125" idx="6"/>
                </p:cNvCxnSpPr>
                <p:nvPr/>
              </p:nvCxnSpPr>
              <p:spPr>
                <a:xfrm>
                  <a:off x="2135560" y="2240868"/>
                  <a:ext cx="166958" cy="1505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Gerader Verbinder 677"/>
                <p:cNvCxnSpPr/>
                <p:nvPr/>
              </p:nvCxnSpPr>
              <p:spPr>
                <a:xfrm flipV="1">
                  <a:off x="1297656" y="411227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Gerader Verbinder 678"/>
                <p:cNvCxnSpPr/>
                <p:nvPr/>
              </p:nvCxnSpPr>
              <p:spPr>
                <a:xfrm>
                  <a:off x="1469492" y="415336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Gerader Verbinder 679"/>
                <p:cNvCxnSpPr/>
                <p:nvPr/>
              </p:nvCxnSpPr>
              <p:spPr>
                <a:xfrm flipH="1" flipV="1">
                  <a:off x="1509371" y="42630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r Verbinder 680"/>
                <p:cNvCxnSpPr/>
                <p:nvPr/>
              </p:nvCxnSpPr>
              <p:spPr>
                <a:xfrm flipH="1" flipV="1">
                  <a:off x="1353824" y="428234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Gerader Verbinder 681"/>
                <p:cNvCxnSpPr/>
                <p:nvPr/>
              </p:nvCxnSpPr>
              <p:spPr>
                <a:xfrm flipH="1" flipV="1">
                  <a:off x="1286647" y="42347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Gerader Verbinder 682"/>
                <p:cNvCxnSpPr/>
                <p:nvPr/>
              </p:nvCxnSpPr>
              <p:spPr>
                <a:xfrm>
                  <a:off x="1579924" y="411816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r Verbinder 683"/>
                <p:cNvCxnSpPr/>
                <p:nvPr/>
              </p:nvCxnSpPr>
              <p:spPr>
                <a:xfrm flipH="1" flipV="1">
                  <a:off x="1618722" y="416545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Gerader Verbinder 684"/>
                <p:cNvCxnSpPr/>
                <p:nvPr/>
              </p:nvCxnSpPr>
              <p:spPr>
                <a:xfrm flipV="1">
                  <a:off x="1566552" y="3685175"/>
                  <a:ext cx="554978" cy="3851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Gerader Verbinder 685"/>
                <p:cNvCxnSpPr>
                  <a:endCxn id="82" idx="2"/>
                </p:cNvCxnSpPr>
                <p:nvPr/>
              </p:nvCxnSpPr>
              <p:spPr>
                <a:xfrm flipV="1">
                  <a:off x="1659030" y="4001046"/>
                  <a:ext cx="272729" cy="55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r Verbinder 686"/>
                <p:cNvCxnSpPr/>
                <p:nvPr/>
              </p:nvCxnSpPr>
              <p:spPr>
                <a:xfrm>
                  <a:off x="1285960" y="393586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Gerader Verbinder 691"/>
                <p:cNvCxnSpPr/>
                <p:nvPr/>
              </p:nvCxnSpPr>
              <p:spPr>
                <a:xfrm flipH="1" flipV="1">
                  <a:off x="1415480" y="386104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Gerader Verbinder 695"/>
                <p:cNvCxnSpPr/>
                <p:nvPr/>
              </p:nvCxnSpPr>
              <p:spPr>
                <a:xfrm flipH="1" flipV="1">
                  <a:off x="1788959" y="368035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Gerader Verbinder 696"/>
                <p:cNvCxnSpPr/>
                <p:nvPr/>
              </p:nvCxnSpPr>
              <p:spPr>
                <a:xfrm>
                  <a:off x="1715784" y="377867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Gerader Verbinder 697"/>
                <p:cNvCxnSpPr/>
                <p:nvPr/>
              </p:nvCxnSpPr>
              <p:spPr>
                <a:xfrm flipH="1">
                  <a:off x="1780845" y="3635019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Gerader Verbinder 698"/>
                <p:cNvCxnSpPr/>
                <p:nvPr/>
              </p:nvCxnSpPr>
              <p:spPr>
                <a:xfrm>
                  <a:off x="1967649" y="400380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Gerader Verbinder 699"/>
                <p:cNvCxnSpPr/>
                <p:nvPr/>
              </p:nvCxnSpPr>
              <p:spPr>
                <a:xfrm flipH="1" flipV="1">
                  <a:off x="2007528" y="41135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Gerader Verbinder 700"/>
                <p:cNvCxnSpPr>
                  <a:endCxn id="27" idx="1"/>
                </p:cNvCxnSpPr>
                <p:nvPr/>
              </p:nvCxnSpPr>
              <p:spPr>
                <a:xfrm>
                  <a:off x="2127228" y="3399174"/>
                  <a:ext cx="410381" cy="6264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Gerader Verbinder 702"/>
                <p:cNvCxnSpPr>
                  <a:endCxn id="81" idx="2"/>
                </p:cNvCxnSpPr>
                <p:nvPr/>
              </p:nvCxnSpPr>
              <p:spPr>
                <a:xfrm>
                  <a:off x="2179159" y="3985114"/>
                  <a:ext cx="136421" cy="63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Gerader Verbinder 704"/>
                <p:cNvCxnSpPr/>
                <p:nvPr/>
              </p:nvCxnSpPr>
              <p:spPr>
                <a:xfrm>
                  <a:off x="2417424" y="4001027"/>
                  <a:ext cx="105856" cy="696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Gerader Verbinder 705"/>
                <p:cNvCxnSpPr/>
                <p:nvPr/>
              </p:nvCxnSpPr>
              <p:spPr>
                <a:xfrm flipV="1">
                  <a:off x="2465936" y="398899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Gerader Verbinder 708"/>
                <p:cNvCxnSpPr/>
                <p:nvPr/>
              </p:nvCxnSpPr>
              <p:spPr>
                <a:xfrm flipV="1">
                  <a:off x="2413384" y="3771929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Gerader Verbinder 709"/>
                <p:cNvCxnSpPr/>
                <p:nvPr/>
              </p:nvCxnSpPr>
              <p:spPr>
                <a:xfrm>
                  <a:off x="2374267" y="3824024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Gerader Verbinder 710"/>
                <p:cNvCxnSpPr/>
                <p:nvPr/>
              </p:nvCxnSpPr>
              <p:spPr>
                <a:xfrm flipH="1">
                  <a:off x="2506331" y="3828808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Gerader Verbinder 712"/>
                <p:cNvCxnSpPr/>
                <p:nvPr/>
              </p:nvCxnSpPr>
              <p:spPr>
                <a:xfrm>
                  <a:off x="2637071" y="348885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Gerader Verbinder 713"/>
                <p:cNvCxnSpPr/>
                <p:nvPr/>
              </p:nvCxnSpPr>
              <p:spPr>
                <a:xfrm flipH="1" flipV="1">
                  <a:off x="2675869" y="3536145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Gerader Verbinder 714"/>
                <p:cNvCxnSpPr/>
                <p:nvPr/>
              </p:nvCxnSpPr>
              <p:spPr>
                <a:xfrm flipV="1">
                  <a:off x="2819669" y="3506411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Gerader Verbinder 715"/>
                <p:cNvCxnSpPr/>
                <p:nvPr/>
              </p:nvCxnSpPr>
              <p:spPr>
                <a:xfrm flipH="1" flipV="1">
                  <a:off x="2582755" y="322304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Gerader Verbinder 716"/>
                <p:cNvCxnSpPr/>
                <p:nvPr/>
              </p:nvCxnSpPr>
              <p:spPr>
                <a:xfrm>
                  <a:off x="2509580" y="332136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Gerader Verbinder 717"/>
                <p:cNvCxnSpPr/>
                <p:nvPr/>
              </p:nvCxnSpPr>
              <p:spPr>
                <a:xfrm flipH="1">
                  <a:off x="2574641" y="3177704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Gerader Verbinder 722"/>
                <p:cNvCxnSpPr/>
                <p:nvPr/>
              </p:nvCxnSpPr>
              <p:spPr>
                <a:xfrm flipV="1">
                  <a:off x="2608775" y="3775394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Gerader Verbinder 724"/>
                <p:cNvCxnSpPr/>
                <p:nvPr/>
              </p:nvCxnSpPr>
              <p:spPr>
                <a:xfrm>
                  <a:off x="1714846" y="4903721"/>
                  <a:ext cx="156098" cy="1467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Gerader Verbinder 725"/>
                <p:cNvCxnSpPr/>
                <p:nvPr/>
              </p:nvCxnSpPr>
              <p:spPr>
                <a:xfrm flipV="1">
                  <a:off x="1763358" y="489168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r Verbinder 726"/>
                <p:cNvCxnSpPr/>
                <p:nvPr/>
              </p:nvCxnSpPr>
              <p:spPr>
                <a:xfrm flipV="1">
                  <a:off x="1710806" y="4674623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Gerader Verbinder 727"/>
                <p:cNvCxnSpPr/>
                <p:nvPr/>
              </p:nvCxnSpPr>
              <p:spPr>
                <a:xfrm>
                  <a:off x="1671689" y="4726718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Gerader Verbinder 728"/>
                <p:cNvCxnSpPr/>
                <p:nvPr/>
              </p:nvCxnSpPr>
              <p:spPr>
                <a:xfrm flipH="1">
                  <a:off x="1803753" y="4731829"/>
                  <a:ext cx="176658" cy="283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Gerader Verbinder 729"/>
                <p:cNvCxnSpPr/>
                <p:nvPr/>
              </p:nvCxnSpPr>
              <p:spPr>
                <a:xfrm flipH="1" flipV="1">
                  <a:off x="1875131" y="4751701"/>
                  <a:ext cx="10411" cy="5719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r Verbinder 734"/>
                <p:cNvCxnSpPr/>
                <p:nvPr/>
              </p:nvCxnSpPr>
              <p:spPr>
                <a:xfrm>
                  <a:off x="1314886" y="476964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Gerader Verbinder 735"/>
                <p:cNvCxnSpPr/>
                <p:nvPr/>
              </p:nvCxnSpPr>
              <p:spPr>
                <a:xfrm flipH="1" flipV="1">
                  <a:off x="1444406" y="469482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Gerader Verbinder 738"/>
                <p:cNvCxnSpPr>
                  <a:endCxn id="79" idx="2"/>
                </p:cNvCxnSpPr>
                <p:nvPr/>
              </p:nvCxnSpPr>
              <p:spPr>
                <a:xfrm flipV="1">
                  <a:off x="1873575" y="4998395"/>
                  <a:ext cx="337079" cy="31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r Verbinder 740"/>
                <p:cNvCxnSpPr>
                  <a:stCxn id="79" idx="1"/>
                </p:cNvCxnSpPr>
                <p:nvPr/>
              </p:nvCxnSpPr>
              <p:spPr>
                <a:xfrm flipH="1" flipV="1">
                  <a:off x="2010973" y="4740969"/>
                  <a:ext cx="208999" cy="2290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Gerader Verbinder 743"/>
                <p:cNvCxnSpPr/>
                <p:nvPr/>
              </p:nvCxnSpPr>
              <p:spPr>
                <a:xfrm flipH="1">
                  <a:off x="2105519" y="48099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Gerader Verbinder 744"/>
                <p:cNvCxnSpPr/>
                <p:nvPr/>
              </p:nvCxnSpPr>
              <p:spPr>
                <a:xfrm flipV="1">
                  <a:off x="2207963" y="47565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Gerader Verbinder 745"/>
                <p:cNvCxnSpPr/>
                <p:nvPr/>
              </p:nvCxnSpPr>
              <p:spPr>
                <a:xfrm flipH="1">
                  <a:off x="2259801" y="496528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Gerader Verbinder 746"/>
                <p:cNvCxnSpPr/>
                <p:nvPr/>
              </p:nvCxnSpPr>
              <p:spPr>
                <a:xfrm flipV="1">
                  <a:off x="2362245" y="491187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r Verbinder 747"/>
                <p:cNvCxnSpPr/>
                <p:nvPr/>
              </p:nvCxnSpPr>
              <p:spPr>
                <a:xfrm flipH="1">
                  <a:off x="2855192" y="5138020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Gerader Verbinder 748"/>
                <p:cNvCxnSpPr/>
                <p:nvPr/>
              </p:nvCxnSpPr>
              <p:spPr>
                <a:xfrm flipV="1">
                  <a:off x="2957636" y="5084606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Gerader Verbinder 749"/>
                <p:cNvCxnSpPr/>
                <p:nvPr/>
              </p:nvCxnSpPr>
              <p:spPr>
                <a:xfrm flipV="1">
                  <a:off x="2585087" y="518776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r Verbinder 750"/>
                <p:cNvCxnSpPr/>
                <p:nvPr/>
              </p:nvCxnSpPr>
              <p:spPr>
                <a:xfrm>
                  <a:off x="2756923" y="522885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Gerader Verbinder 751"/>
                <p:cNvCxnSpPr/>
                <p:nvPr/>
              </p:nvCxnSpPr>
              <p:spPr>
                <a:xfrm flipH="1" flipV="1">
                  <a:off x="2641255" y="535783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Gerader Verbinder 752"/>
                <p:cNvCxnSpPr/>
                <p:nvPr/>
              </p:nvCxnSpPr>
              <p:spPr>
                <a:xfrm flipH="1" flipV="1">
                  <a:off x="2574078" y="531025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r Verbinder 753"/>
                <p:cNvCxnSpPr/>
                <p:nvPr/>
              </p:nvCxnSpPr>
              <p:spPr>
                <a:xfrm flipH="1">
                  <a:off x="2274816" y="43378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Gerader Verbinder 754"/>
                <p:cNvCxnSpPr/>
                <p:nvPr/>
              </p:nvCxnSpPr>
              <p:spPr>
                <a:xfrm flipV="1">
                  <a:off x="2377260" y="42844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Gerader Verbinder 755"/>
                <p:cNvCxnSpPr/>
                <p:nvPr/>
              </p:nvCxnSpPr>
              <p:spPr>
                <a:xfrm>
                  <a:off x="2283388" y="439528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Gerader Verbinder 756"/>
                <p:cNvCxnSpPr/>
                <p:nvPr/>
              </p:nvCxnSpPr>
              <p:spPr>
                <a:xfrm flipH="1" flipV="1">
                  <a:off x="2322186" y="444257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Gerader Verbinder 757"/>
                <p:cNvCxnSpPr/>
                <p:nvPr/>
              </p:nvCxnSpPr>
              <p:spPr>
                <a:xfrm flipV="1">
                  <a:off x="2465986" y="441284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Gerader Verbinder 758"/>
                <p:cNvCxnSpPr/>
                <p:nvPr/>
              </p:nvCxnSpPr>
              <p:spPr>
                <a:xfrm flipH="1">
                  <a:off x="1719767" y="4380244"/>
                  <a:ext cx="372373" cy="1393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Gerader Verbinder 760"/>
                <p:cNvCxnSpPr/>
                <p:nvPr/>
              </p:nvCxnSpPr>
              <p:spPr>
                <a:xfrm>
                  <a:off x="1610746" y="4414068"/>
                  <a:ext cx="239004" cy="633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Gerader Verbinder 762"/>
                <p:cNvCxnSpPr/>
                <p:nvPr/>
              </p:nvCxnSpPr>
              <p:spPr>
                <a:xfrm flipH="1">
                  <a:off x="1913120" y="4437172"/>
                  <a:ext cx="58964" cy="9824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Gerader Verbinder 765"/>
                <p:cNvCxnSpPr/>
                <p:nvPr/>
              </p:nvCxnSpPr>
              <p:spPr>
                <a:xfrm flipH="1" flipV="1">
                  <a:off x="2009114" y="429413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Gerader Verbinder 767"/>
                <p:cNvCxnSpPr/>
                <p:nvPr/>
              </p:nvCxnSpPr>
              <p:spPr>
                <a:xfrm flipH="1">
                  <a:off x="1713552" y="4371394"/>
                  <a:ext cx="89848" cy="636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Gerader Verbinder 769"/>
                <p:cNvCxnSpPr/>
                <p:nvPr/>
              </p:nvCxnSpPr>
              <p:spPr>
                <a:xfrm flipH="1">
                  <a:off x="1822889" y="546810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Gerader Verbinder 770"/>
                <p:cNvCxnSpPr/>
                <p:nvPr/>
              </p:nvCxnSpPr>
              <p:spPr>
                <a:xfrm flipV="1">
                  <a:off x="1925333" y="541469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Gerader Verbinder 771"/>
                <p:cNvCxnSpPr/>
                <p:nvPr/>
              </p:nvCxnSpPr>
              <p:spPr>
                <a:xfrm>
                  <a:off x="1831461" y="5525540"/>
                  <a:ext cx="207243" cy="2727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Gerader Verbinder 772"/>
                <p:cNvCxnSpPr/>
                <p:nvPr/>
              </p:nvCxnSpPr>
              <p:spPr>
                <a:xfrm flipH="1" flipV="1">
                  <a:off x="1870259" y="557283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Gerader Verbinder 773"/>
                <p:cNvCxnSpPr/>
                <p:nvPr/>
              </p:nvCxnSpPr>
              <p:spPr>
                <a:xfrm flipV="1">
                  <a:off x="2014059" y="554309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Gerader Verbinder 774"/>
                <p:cNvCxnSpPr/>
                <p:nvPr/>
              </p:nvCxnSpPr>
              <p:spPr>
                <a:xfrm flipH="1" flipV="1">
                  <a:off x="1169197" y="5423814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Gerader Verbinder 775"/>
                <p:cNvCxnSpPr/>
                <p:nvPr/>
              </p:nvCxnSpPr>
              <p:spPr>
                <a:xfrm flipV="1">
                  <a:off x="1073394" y="5480055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Gerader Verbinder 776"/>
                <p:cNvCxnSpPr/>
                <p:nvPr/>
              </p:nvCxnSpPr>
              <p:spPr>
                <a:xfrm flipH="1" flipV="1">
                  <a:off x="1143969" y="5332494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H="1" flipV="1">
                  <a:off x="1338389" y="5373049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 flipH="1">
                  <a:off x="1166983" y="5442910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Gerader Verbinder 785"/>
                <p:cNvCxnSpPr/>
                <p:nvPr/>
              </p:nvCxnSpPr>
              <p:spPr>
                <a:xfrm flipV="1">
                  <a:off x="1480053" y="556734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Gerader Verbinder 786"/>
                <p:cNvCxnSpPr/>
                <p:nvPr/>
              </p:nvCxnSpPr>
              <p:spPr>
                <a:xfrm>
                  <a:off x="1651889" y="56084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Gerader Verbinder 787"/>
                <p:cNvCxnSpPr/>
                <p:nvPr/>
              </p:nvCxnSpPr>
              <p:spPr>
                <a:xfrm flipH="1" flipV="1">
                  <a:off x="1691768" y="57181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Gerader Verbinder 788"/>
                <p:cNvCxnSpPr/>
                <p:nvPr/>
              </p:nvCxnSpPr>
              <p:spPr>
                <a:xfrm flipH="1" flipV="1">
                  <a:off x="1536221" y="57374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Gerader Verbinder 789"/>
                <p:cNvCxnSpPr/>
                <p:nvPr/>
              </p:nvCxnSpPr>
              <p:spPr>
                <a:xfrm flipH="1" flipV="1">
                  <a:off x="1469044" y="56898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Gerader Verbinder 790"/>
                <p:cNvCxnSpPr/>
                <p:nvPr/>
              </p:nvCxnSpPr>
              <p:spPr>
                <a:xfrm flipH="1">
                  <a:off x="2458493" y="5208179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Gerader Verbinder 791"/>
                <p:cNvCxnSpPr/>
                <p:nvPr/>
              </p:nvCxnSpPr>
              <p:spPr>
                <a:xfrm flipV="1">
                  <a:off x="2560937" y="5154765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H="1">
                  <a:off x="2392586" y="5277324"/>
                  <a:ext cx="9854" cy="23117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H="1" flipV="1">
                  <a:off x="2304907" y="5401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Gerader Verbinder 795"/>
                <p:cNvCxnSpPr/>
                <p:nvPr/>
              </p:nvCxnSpPr>
              <p:spPr>
                <a:xfrm flipH="1">
                  <a:off x="2390498" y="5410147"/>
                  <a:ext cx="97484" cy="50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 flipV="1">
                  <a:off x="4470039" y="4617351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632351" y="467273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 flipV="1">
                  <a:off x="4672230" y="478243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Gerader Verbinder 800"/>
                <p:cNvCxnSpPr/>
                <p:nvPr/>
              </p:nvCxnSpPr>
              <p:spPr>
                <a:xfrm flipH="1" flipV="1">
                  <a:off x="4516683" y="480171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Gerader Verbinder 801"/>
                <p:cNvCxnSpPr/>
                <p:nvPr/>
              </p:nvCxnSpPr>
              <p:spPr>
                <a:xfrm flipH="1" flipV="1">
                  <a:off x="4449506" y="47541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Gerader Verbinder 802"/>
                <p:cNvCxnSpPr/>
                <p:nvPr/>
              </p:nvCxnSpPr>
              <p:spPr>
                <a:xfrm>
                  <a:off x="4265196" y="4352919"/>
                  <a:ext cx="436863" cy="2580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Gerader Verbinder 803"/>
                <p:cNvCxnSpPr/>
                <p:nvPr/>
              </p:nvCxnSpPr>
              <p:spPr>
                <a:xfrm>
                  <a:off x="4791997" y="462847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Gerader Verbinder 804"/>
                <p:cNvCxnSpPr/>
                <p:nvPr/>
              </p:nvCxnSpPr>
              <p:spPr>
                <a:xfrm flipH="1" flipV="1">
                  <a:off x="4840319" y="468528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Gerader Verbinder 805"/>
                <p:cNvCxnSpPr/>
                <p:nvPr/>
              </p:nvCxnSpPr>
              <p:spPr>
                <a:xfrm flipV="1">
                  <a:off x="4984119" y="4655553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Gerader Verbinder 806"/>
                <p:cNvCxnSpPr/>
                <p:nvPr/>
              </p:nvCxnSpPr>
              <p:spPr>
                <a:xfrm flipH="1" flipV="1">
                  <a:off x="4747205" y="437218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>
                  <a:off x="4674030" y="4470505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 flipH="1">
                  <a:off x="4739091" y="4326846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Gerader Verbinder 810"/>
                <p:cNvCxnSpPr>
                  <a:endCxn id="23" idx="1"/>
                </p:cNvCxnSpPr>
                <p:nvPr/>
              </p:nvCxnSpPr>
              <p:spPr>
                <a:xfrm>
                  <a:off x="4420507" y="4430463"/>
                  <a:ext cx="100139" cy="1540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 flipH="1">
                  <a:off x="4412505" y="4369429"/>
                  <a:ext cx="90824" cy="6417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 flipV="1">
                  <a:off x="4179927" y="4725786"/>
                  <a:ext cx="156367" cy="33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Gerader Verbinder 816"/>
                <p:cNvCxnSpPr/>
                <p:nvPr/>
              </p:nvCxnSpPr>
              <p:spPr>
                <a:xfrm>
                  <a:off x="4064919" y="4562819"/>
                  <a:ext cx="38119" cy="1105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Gerader Verbinder 819"/>
                <p:cNvCxnSpPr>
                  <a:stCxn id="25" idx="5"/>
                </p:cNvCxnSpPr>
                <p:nvPr/>
              </p:nvCxnSpPr>
              <p:spPr>
                <a:xfrm>
                  <a:off x="3990066" y="4469546"/>
                  <a:ext cx="46877" cy="65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Gerader Verbinder 822"/>
                <p:cNvCxnSpPr>
                  <a:endCxn id="25" idx="1"/>
                </p:cNvCxnSpPr>
                <p:nvPr/>
              </p:nvCxnSpPr>
              <p:spPr>
                <a:xfrm>
                  <a:off x="3668297" y="4348720"/>
                  <a:ext cx="276781" cy="639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Gerader Verbinder 824"/>
                <p:cNvCxnSpPr>
                  <a:stCxn id="24" idx="0"/>
                </p:cNvCxnSpPr>
                <p:nvPr/>
              </p:nvCxnSpPr>
              <p:spPr>
                <a:xfrm flipV="1">
                  <a:off x="3629726" y="4041154"/>
                  <a:ext cx="283554" cy="26020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Gerader Verbinder 825"/>
                <p:cNvCxnSpPr/>
                <p:nvPr/>
              </p:nvCxnSpPr>
              <p:spPr>
                <a:xfrm>
                  <a:off x="3844890" y="40965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Gerader Verbinder 826"/>
                <p:cNvCxnSpPr/>
                <p:nvPr/>
              </p:nvCxnSpPr>
              <p:spPr>
                <a:xfrm flipH="1" flipV="1">
                  <a:off x="3884769" y="42062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Gerader Verbinder 827"/>
                <p:cNvCxnSpPr/>
                <p:nvPr/>
              </p:nvCxnSpPr>
              <p:spPr>
                <a:xfrm flipH="1" flipV="1">
                  <a:off x="3729222" y="42255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Gerader Verbinder 828"/>
                <p:cNvCxnSpPr/>
                <p:nvPr/>
              </p:nvCxnSpPr>
              <p:spPr>
                <a:xfrm flipH="1" flipV="1">
                  <a:off x="3662045" y="41779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Gerader Verbinder 835"/>
                <p:cNvCxnSpPr/>
                <p:nvPr/>
              </p:nvCxnSpPr>
              <p:spPr>
                <a:xfrm>
                  <a:off x="3265164" y="4044828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Gerader Verbinder 836"/>
                <p:cNvCxnSpPr/>
                <p:nvPr/>
              </p:nvCxnSpPr>
              <p:spPr>
                <a:xfrm flipH="1">
                  <a:off x="3424490" y="404115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Gerader Verbinder 837"/>
                <p:cNvCxnSpPr/>
                <p:nvPr/>
              </p:nvCxnSpPr>
              <p:spPr>
                <a:xfrm flipH="1" flipV="1">
                  <a:off x="3454382" y="412525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Gerader Verbinder 838"/>
                <p:cNvCxnSpPr/>
                <p:nvPr/>
              </p:nvCxnSpPr>
              <p:spPr>
                <a:xfrm flipH="1">
                  <a:off x="3200736" y="4224597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Gerader Verbinder 839"/>
                <p:cNvCxnSpPr/>
                <p:nvPr/>
              </p:nvCxnSpPr>
              <p:spPr>
                <a:xfrm flipH="1" flipV="1">
                  <a:off x="3247537" y="41226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Gerader Verbinder 845"/>
                <p:cNvCxnSpPr/>
                <p:nvPr/>
              </p:nvCxnSpPr>
              <p:spPr>
                <a:xfrm flipH="1" flipV="1">
                  <a:off x="3269908" y="42920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Gerader Verbinder 846"/>
                <p:cNvCxnSpPr/>
                <p:nvPr/>
              </p:nvCxnSpPr>
              <p:spPr>
                <a:xfrm flipV="1">
                  <a:off x="4424684" y="322986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Gerader Verbinder 847"/>
                <p:cNvCxnSpPr/>
                <p:nvPr/>
              </p:nvCxnSpPr>
              <p:spPr>
                <a:xfrm>
                  <a:off x="4596520" y="327096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Gerader Verbinder 848"/>
                <p:cNvCxnSpPr/>
                <p:nvPr/>
              </p:nvCxnSpPr>
              <p:spPr>
                <a:xfrm flipH="1" flipV="1">
                  <a:off x="4636399" y="33806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Gerader Verbinder 849"/>
                <p:cNvCxnSpPr/>
                <p:nvPr/>
              </p:nvCxnSpPr>
              <p:spPr>
                <a:xfrm flipH="1" flipV="1">
                  <a:off x="4480852" y="339994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Gerader Verbinder 850"/>
                <p:cNvCxnSpPr>
                  <a:endCxn id="14" idx="6"/>
                </p:cNvCxnSpPr>
                <p:nvPr/>
              </p:nvCxnSpPr>
              <p:spPr>
                <a:xfrm flipH="1">
                  <a:off x="4285987" y="3355885"/>
                  <a:ext cx="223280" cy="607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Gerader Verbinder 851"/>
                <p:cNvCxnSpPr>
                  <a:endCxn id="14" idx="0"/>
                </p:cNvCxnSpPr>
                <p:nvPr/>
              </p:nvCxnSpPr>
              <p:spPr>
                <a:xfrm>
                  <a:off x="4220841" y="3293429"/>
                  <a:ext cx="11140" cy="734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Gerader Verbinder 852"/>
                <p:cNvCxnSpPr/>
                <p:nvPr/>
              </p:nvCxnSpPr>
              <p:spPr>
                <a:xfrm flipH="1" flipV="1">
                  <a:off x="1386507" y="110264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Gerader Verbinder 853"/>
                <p:cNvCxnSpPr/>
                <p:nvPr/>
              </p:nvCxnSpPr>
              <p:spPr>
                <a:xfrm>
                  <a:off x="883414" y="1110818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Gerader Verbinder 854"/>
                <p:cNvCxnSpPr/>
                <p:nvPr/>
              </p:nvCxnSpPr>
              <p:spPr>
                <a:xfrm flipH="1" flipV="1">
                  <a:off x="1012934" y="1035998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Gerader Verbinder 855"/>
                <p:cNvCxnSpPr/>
                <p:nvPr/>
              </p:nvCxnSpPr>
              <p:spPr>
                <a:xfrm flipH="1" flipV="1">
                  <a:off x="1371787" y="92766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Gerader Verbinder 856"/>
                <p:cNvCxnSpPr/>
                <p:nvPr/>
              </p:nvCxnSpPr>
              <p:spPr>
                <a:xfrm>
                  <a:off x="1298612" y="102598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Gerader Verbinder 859"/>
                <p:cNvCxnSpPr/>
                <p:nvPr/>
              </p:nvCxnSpPr>
              <p:spPr>
                <a:xfrm flipV="1">
                  <a:off x="2592531" y="252976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Gerader Verbinder 860"/>
                <p:cNvCxnSpPr/>
                <p:nvPr/>
              </p:nvCxnSpPr>
              <p:spPr>
                <a:xfrm>
                  <a:off x="1279222" y="214993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Gerader Verbinder 861"/>
                <p:cNvCxnSpPr/>
                <p:nvPr/>
              </p:nvCxnSpPr>
              <p:spPr>
                <a:xfrm flipV="1">
                  <a:off x="1354556" y="217857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Gerader Verbinder 862"/>
                <p:cNvCxnSpPr/>
                <p:nvPr/>
              </p:nvCxnSpPr>
              <p:spPr>
                <a:xfrm>
                  <a:off x="1320602" y="233192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Gerader Verbinder 864"/>
                <p:cNvCxnSpPr/>
                <p:nvPr/>
              </p:nvCxnSpPr>
              <p:spPr>
                <a:xfrm flipH="1" flipV="1">
                  <a:off x="1304210" y="169483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Gerader Verbinder 865"/>
                <p:cNvCxnSpPr/>
                <p:nvPr/>
              </p:nvCxnSpPr>
              <p:spPr>
                <a:xfrm>
                  <a:off x="1231035" y="179315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Gerader Verbinder 866"/>
                <p:cNvCxnSpPr/>
                <p:nvPr/>
              </p:nvCxnSpPr>
              <p:spPr>
                <a:xfrm flipH="1">
                  <a:off x="4631797" y="2661503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Gerader Verbinder 867"/>
                <p:cNvCxnSpPr/>
                <p:nvPr/>
              </p:nvCxnSpPr>
              <p:spPr>
                <a:xfrm>
                  <a:off x="4874684" y="2504897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Gerader Verbinder 868"/>
                <p:cNvCxnSpPr>
                  <a:endCxn id="39" idx="7"/>
                </p:cNvCxnSpPr>
                <p:nvPr/>
              </p:nvCxnSpPr>
              <p:spPr>
                <a:xfrm flipH="1">
                  <a:off x="4885810" y="2668187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Gerader Verbinder 869"/>
                <p:cNvCxnSpPr/>
                <p:nvPr/>
              </p:nvCxnSpPr>
              <p:spPr>
                <a:xfrm flipH="1" flipV="1">
                  <a:off x="4593884" y="2450415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Gerader Verbinder 870"/>
                <p:cNvCxnSpPr/>
                <p:nvPr/>
              </p:nvCxnSpPr>
              <p:spPr>
                <a:xfrm>
                  <a:off x="4543901" y="266992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Gerader Verbinder 878"/>
                <p:cNvCxnSpPr/>
                <p:nvPr/>
              </p:nvCxnSpPr>
              <p:spPr>
                <a:xfrm flipH="1">
                  <a:off x="4612376" y="2447926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Gerader Verbinder 879"/>
                <p:cNvCxnSpPr/>
                <p:nvPr/>
              </p:nvCxnSpPr>
              <p:spPr>
                <a:xfrm flipH="1" flipV="1">
                  <a:off x="4642268" y="253202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Gerader Verbinder 915"/>
                <p:cNvCxnSpPr/>
                <p:nvPr/>
              </p:nvCxnSpPr>
              <p:spPr>
                <a:xfrm>
                  <a:off x="4973752" y="3815649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Gerader Verbinder 964"/>
                <p:cNvCxnSpPr/>
                <p:nvPr/>
              </p:nvCxnSpPr>
              <p:spPr>
                <a:xfrm flipH="1" flipV="1">
                  <a:off x="5047574" y="461528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Gerader Verbinder 965"/>
                <p:cNvCxnSpPr/>
                <p:nvPr/>
              </p:nvCxnSpPr>
              <p:spPr>
                <a:xfrm flipH="1" flipV="1">
                  <a:off x="5069945" y="478467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Gerader Verbinder 966"/>
                <p:cNvCxnSpPr/>
                <p:nvPr/>
              </p:nvCxnSpPr>
              <p:spPr>
                <a:xfrm>
                  <a:off x="4583001" y="3523022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Gerader Verbinder 967"/>
                <p:cNvCxnSpPr/>
                <p:nvPr/>
              </p:nvCxnSpPr>
              <p:spPr>
                <a:xfrm flipH="1">
                  <a:off x="4742327" y="3519348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Gerader Verbinder 968"/>
                <p:cNvCxnSpPr/>
                <p:nvPr/>
              </p:nvCxnSpPr>
              <p:spPr>
                <a:xfrm flipH="1" flipV="1">
                  <a:off x="4772219" y="360344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0" name="Gerader Verbinder 969"/>
                <p:cNvCxnSpPr/>
                <p:nvPr/>
              </p:nvCxnSpPr>
              <p:spPr>
                <a:xfrm flipH="1">
                  <a:off x="4518573" y="3702791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H="1" flipV="1">
                  <a:off x="4565374" y="36008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 flipH="1" flipV="1">
                  <a:off x="4587745" y="3770271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>
                  <a:stCxn id="93" idx="3"/>
                </p:cNvCxnSpPr>
                <p:nvPr/>
              </p:nvCxnSpPr>
              <p:spPr>
                <a:xfrm flipH="1">
                  <a:off x="4988559" y="3225953"/>
                  <a:ext cx="151151" cy="670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5035359" y="306744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Gerader Verbinder 978"/>
                <p:cNvCxnSpPr/>
                <p:nvPr/>
              </p:nvCxnSpPr>
              <p:spPr>
                <a:xfrm flipH="1" flipV="1">
                  <a:off x="5057730" y="327724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8" name="Gruppieren 1097"/>
              <p:cNvGrpSpPr/>
              <p:nvPr/>
            </p:nvGrpSpPr>
            <p:grpSpPr>
              <a:xfrm>
                <a:off x="5282268" y="1723517"/>
                <a:ext cx="5451541" cy="4497768"/>
                <a:chOff x="5282268" y="1723517"/>
                <a:chExt cx="5451541" cy="4497768"/>
              </a:xfrm>
            </p:grpSpPr>
            <p:cxnSp>
              <p:nvCxnSpPr>
                <p:cNvPr id="284" name="Gerader Verbinder 283"/>
                <p:cNvCxnSpPr>
                  <a:endCxn id="109" idx="3"/>
                </p:cNvCxnSpPr>
                <p:nvPr/>
              </p:nvCxnSpPr>
              <p:spPr>
                <a:xfrm flipV="1">
                  <a:off x="7232984" y="4018068"/>
                  <a:ext cx="673649" cy="3816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r Verbinder 286"/>
                <p:cNvCxnSpPr>
                  <a:endCxn id="110" idx="2"/>
                </p:cNvCxnSpPr>
                <p:nvPr/>
              </p:nvCxnSpPr>
              <p:spPr>
                <a:xfrm flipV="1">
                  <a:off x="7281789" y="4072845"/>
                  <a:ext cx="969066" cy="29061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r Verbinder 288"/>
                <p:cNvCxnSpPr>
                  <a:endCxn id="111" idx="1"/>
                </p:cNvCxnSpPr>
                <p:nvPr/>
              </p:nvCxnSpPr>
              <p:spPr>
                <a:xfrm>
                  <a:off x="7231226" y="443046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r Verbinder 292"/>
                <p:cNvCxnSpPr/>
                <p:nvPr/>
              </p:nvCxnSpPr>
              <p:spPr>
                <a:xfrm>
                  <a:off x="7822241" y="461294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r Verbinder 294"/>
                <p:cNvCxnSpPr/>
                <p:nvPr/>
              </p:nvCxnSpPr>
              <p:spPr>
                <a:xfrm>
                  <a:off x="7832089" y="462197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r Verbinder 295"/>
                <p:cNvCxnSpPr/>
                <p:nvPr/>
              </p:nvCxnSpPr>
              <p:spPr>
                <a:xfrm flipV="1">
                  <a:off x="8088325" y="461287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>
                  <a:off x="8246628" y="454555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H="1">
                  <a:off x="8193757" y="472841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/>
                <p:cNvCxnSpPr/>
                <p:nvPr/>
              </p:nvCxnSpPr>
              <p:spPr>
                <a:xfrm flipH="1">
                  <a:off x="7786092" y="4725144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7979777" y="479778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/>
                <p:cNvCxnSpPr/>
                <p:nvPr/>
              </p:nvCxnSpPr>
              <p:spPr>
                <a:xfrm flipH="1" flipV="1">
                  <a:off x="7964425" y="475013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r Verbinder 310"/>
                <p:cNvCxnSpPr/>
                <p:nvPr/>
              </p:nvCxnSpPr>
              <p:spPr>
                <a:xfrm flipH="1">
                  <a:off x="7824192" y="4528170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r Verbinder 356"/>
                <p:cNvCxnSpPr/>
                <p:nvPr/>
              </p:nvCxnSpPr>
              <p:spPr>
                <a:xfrm flipH="1" flipV="1">
                  <a:off x="5282268" y="519461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Gerader Verbinder 373"/>
                <p:cNvCxnSpPr>
                  <a:stCxn id="37" idx="5"/>
                  <a:endCxn id="34" idx="3"/>
                </p:cNvCxnSpPr>
                <p:nvPr/>
              </p:nvCxnSpPr>
              <p:spPr>
                <a:xfrm>
                  <a:off x="5849747" y="5749393"/>
                  <a:ext cx="150889" cy="54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Gerader Verbinder 374"/>
                <p:cNvCxnSpPr>
                  <a:stCxn id="36" idx="2"/>
                  <a:endCxn id="35" idx="7"/>
                </p:cNvCxnSpPr>
                <p:nvPr/>
              </p:nvCxnSpPr>
              <p:spPr>
                <a:xfrm flipH="1">
                  <a:off x="5856247" y="5898584"/>
                  <a:ext cx="81177" cy="519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Gerader Verbinder 375"/>
                <p:cNvCxnSpPr>
                  <a:endCxn id="34" idx="3"/>
                </p:cNvCxnSpPr>
                <p:nvPr/>
              </p:nvCxnSpPr>
              <p:spPr>
                <a:xfrm flipV="1">
                  <a:off x="5984695" y="5754856"/>
                  <a:ext cx="15941" cy="8778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Gerader Verbinder 380"/>
                <p:cNvCxnSpPr>
                  <a:stCxn id="101" idx="5"/>
                  <a:endCxn id="103" idx="0"/>
                </p:cNvCxnSpPr>
                <p:nvPr/>
              </p:nvCxnSpPr>
              <p:spPr>
                <a:xfrm>
                  <a:off x="5526424" y="4945536"/>
                  <a:ext cx="31636" cy="15058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r Verbinder 384"/>
                <p:cNvCxnSpPr/>
                <p:nvPr/>
              </p:nvCxnSpPr>
              <p:spPr>
                <a:xfrm flipV="1">
                  <a:off x="5448732" y="515273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r Verbinder 385"/>
                <p:cNvCxnSpPr/>
                <p:nvPr/>
              </p:nvCxnSpPr>
              <p:spPr>
                <a:xfrm flipH="1" flipV="1">
                  <a:off x="5459108" y="537839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Gerader Verbinder 386"/>
                <p:cNvCxnSpPr/>
                <p:nvPr/>
              </p:nvCxnSpPr>
              <p:spPr>
                <a:xfrm flipH="1" flipV="1">
                  <a:off x="5497583" y="53268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Gerader Verbinder 387"/>
                <p:cNvCxnSpPr/>
                <p:nvPr/>
              </p:nvCxnSpPr>
              <p:spPr>
                <a:xfrm>
                  <a:off x="5576401" y="514978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r Verbinder 388"/>
                <p:cNvCxnSpPr/>
                <p:nvPr/>
              </p:nvCxnSpPr>
              <p:spPr>
                <a:xfrm flipH="1">
                  <a:off x="5649246" y="5261984"/>
                  <a:ext cx="39742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Gerader Verbinder 389"/>
                <p:cNvCxnSpPr/>
                <p:nvPr/>
              </p:nvCxnSpPr>
              <p:spPr>
                <a:xfrm flipH="1">
                  <a:off x="5712236" y="5251553"/>
                  <a:ext cx="160432" cy="354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r Verbinder 393"/>
                <p:cNvCxnSpPr/>
                <p:nvPr/>
              </p:nvCxnSpPr>
              <p:spPr>
                <a:xfrm flipV="1">
                  <a:off x="5572864" y="597807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/>
                <p:cNvCxnSpPr/>
                <p:nvPr/>
              </p:nvCxnSpPr>
              <p:spPr>
                <a:xfrm>
                  <a:off x="5744700" y="601917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/>
                <p:cNvCxnSpPr/>
                <p:nvPr/>
              </p:nvCxnSpPr>
              <p:spPr>
                <a:xfrm flipH="1" flipV="1">
                  <a:off x="5784579" y="612887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/>
                <p:cNvCxnSpPr/>
                <p:nvPr/>
              </p:nvCxnSpPr>
              <p:spPr>
                <a:xfrm flipH="1" flipV="1">
                  <a:off x="5629032" y="614815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r Verbinder 397"/>
                <p:cNvCxnSpPr/>
                <p:nvPr/>
              </p:nvCxnSpPr>
              <p:spPr>
                <a:xfrm flipH="1" flipV="1">
                  <a:off x="5561855" y="61005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r Verbinder 401"/>
                <p:cNvCxnSpPr>
                  <a:stCxn id="35" idx="0"/>
                </p:cNvCxnSpPr>
                <p:nvPr/>
              </p:nvCxnSpPr>
              <p:spPr>
                <a:xfrm flipV="1">
                  <a:off x="5833753" y="5742760"/>
                  <a:ext cx="10937" cy="1960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r Verbinder 403"/>
                <p:cNvCxnSpPr>
                  <a:endCxn id="37" idx="2"/>
                </p:cNvCxnSpPr>
                <p:nvPr/>
              </p:nvCxnSpPr>
              <p:spPr>
                <a:xfrm>
                  <a:off x="5615185" y="5683354"/>
                  <a:ext cx="142368" cy="308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r Verbinder 406"/>
                <p:cNvCxnSpPr/>
                <p:nvPr/>
              </p:nvCxnSpPr>
              <p:spPr>
                <a:xfrm flipH="1">
                  <a:off x="5530458" y="5624575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r Verbinder 407"/>
                <p:cNvCxnSpPr/>
                <p:nvPr/>
              </p:nvCxnSpPr>
              <p:spPr>
                <a:xfrm>
                  <a:off x="5575306" y="574774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r Verbinder 408"/>
                <p:cNvCxnSpPr/>
                <p:nvPr/>
              </p:nvCxnSpPr>
              <p:spPr>
                <a:xfrm flipH="1" flipV="1">
                  <a:off x="5615185" y="585745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r Verbinder 411"/>
                <p:cNvCxnSpPr/>
                <p:nvPr/>
              </p:nvCxnSpPr>
              <p:spPr>
                <a:xfrm>
                  <a:off x="9799582" y="4121444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Gerader Verbinder 412"/>
                <p:cNvCxnSpPr/>
                <p:nvPr/>
              </p:nvCxnSpPr>
              <p:spPr>
                <a:xfrm>
                  <a:off x="9809430" y="4130477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r Verbinder 413"/>
                <p:cNvCxnSpPr/>
                <p:nvPr/>
              </p:nvCxnSpPr>
              <p:spPr>
                <a:xfrm flipV="1">
                  <a:off x="10065666" y="4121382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Gerader Verbinder 414"/>
                <p:cNvCxnSpPr/>
                <p:nvPr/>
              </p:nvCxnSpPr>
              <p:spPr>
                <a:xfrm>
                  <a:off x="10223969" y="405405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Gerader Verbinder 415"/>
                <p:cNvCxnSpPr/>
                <p:nvPr/>
              </p:nvCxnSpPr>
              <p:spPr>
                <a:xfrm flipH="1">
                  <a:off x="10171098" y="423692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Gerader Verbinder 416"/>
                <p:cNvCxnSpPr/>
                <p:nvPr/>
              </p:nvCxnSpPr>
              <p:spPr>
                <a:xfrm flipH="1">
                  <a:off x="9763433" y="4233648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Gerader Verbinder 417"/>
                <p:cNvCxnSpPr/>
                <p:nvPr/>
              </p:nvCxnSpPr>
              <p:spPr>
                <a:xfrm>
                  <a:off x="9957118" y="4306288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Gerader Verbinder 418"/>
                <p:cNvCxnSpPr/>
                <p:nvPr/>
              </p:nvCxnSpPr>
              <p:spPr>
                <a:xfrm flipH="1" flipV="1">
                  <a:off x="9941766" y="4258641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Gerader Verbinder 419"/>
                <p:cNvCxnSpPr>
                  <a:stCxn id="104" idx="3"/>
                </p:cNvCxnSpPr>
                <p:nvPr/>
              </p:nvCxnSpPr>
              <p:spPr>
                <a:xfrm flipH="1" flipV="1">
                  <a:off x="9801534" y="4093303"/>
                  <a:ext cx="139602" cy="189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Gerader Verbinder 430"/>
                <p:cNvCxnSpPr>
                  <a:endCxn id="105" idx="7"/>
                </p:cNvCxnSpPr>
                <p:nvPr/>
              </p:nvCxnSpPr>
              <p:spPr>
                <a:xfrm flipH="1">
                  <a:off x="9800112" y="3748867"/>
                  <a:ext cx="22008" cy="3093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Gerader Verbinder 432"/>
                <p:cNvCxnSpPr>
                  <a:endCxn id="104" idx="1"/>
                </p:cNvCxnSpPr>
                <p:nvPr/>
              </p:nvCxnSpPr>
              <p:spPr>
                <a:xfrm>
                  <a:off x="9811163" y="3764104"/>
                  <a:ext cx="129973" cy="2777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r Verbinder 435"/>
                <p:cNvCxnSpPr/>
                <p:nvPr/>
              </p:nvCxnSpPr>
              <p:spPr>
                <a:xfrm flipV="1">
                  <a:off x="10032480" y="4020112"/>
                  <a:ext cx="100296" cy="3645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Gerader Verbinder 436"/>
                <p:cNvCxnSpPr/>
                <p:nvPr/>
              </p:nvCxnSpPr>
              <p:spPr>
                <a:xfrm>
                  <a:off x="10100385" y="394693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Gerader Verbinder 439"/>
                <p:cNvCxnSpPr/>
                <p:nvPr/>
              </p:nvCxnSpPr>
              <p:spPr>
                <a:xfrm flipH="1" flipV="1">
                  <a:off x="10273696" y="36268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Gerader Verbinder 440"/>
                <p:cNvCxnSpPr>
                  <a:stCxn id="52" idx="7"/>
                  <a:endCxn id="106" idx="5"/>
                </p:cNvCxnSpPr>
                <p:nvPr/>
              </p:nvCxnSpPr>
              <p:spPr>
                <a:xfrm>
                  <a:off x="9971286" y="3590765"/>
                  <a:ext cx="322686" cy="5098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r Verbinder 441"/>
                <p:cNvCxnSpPr/>
                <p:nvPr/>
              </p:nvCxnSpPr>
              <p:spPr>
                <a:xfrm flipV="1">
                  <a:off x="10275182" y="3253240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Gerader Verbinder 442"/>
                <p:cNvCxnSpPr/>
                <p:nvPr/>
              </p:nvCxnSpPr>
              <p:spPr>
                <a:xfrm>
                  <a:off x="10114494" y="323289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Gerader Verbinder 443"/>
                <p:cNvCxnSpPr/>
                <p:nvPr/>
              </p:nvCxnSpPr>
              <p:spPr>
                <a:xfrm flipH="1">
                  <a:off x="10421756" y="3532214"/>
                  <a:ext cx="251325" cy="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Gerader Verbinder 444"/>
                <p:cNvCxnSpPr/>
                <p:nvPr/>
              </p:nvCxnSpPr>
              <p:spPr>
                <a:xfrm flipH="1" flipV="1">
                  <a:off x="10102869" y="3480016"/>
                  <a:ext cx="293618" cy="527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Gerader Verbinder 445"/>
                <p:cNvCxnSpPr/>
                <p:nvPr/>
              </p:nvCxnSpPr>
              <p:spPr>
                <a:xfrm>
                  <a:off x="10194039" y="363200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Gerader Verbinder 446"/>
                <p:cNvCxnSpPr/>
                <p:nvPr/>
              </p:nvCxnSpPr>
              <p:spPr>
                <a:xfrm flipH="1" flipV="1">
                  <a:off x="9987568" y="3303185"/>
                  <a:ext cx="224377" cy="504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Gerader Verbinder 447"/>
                <p:cNvCxnSpPr>
                  <a:stCxn id="108" idx="3"/>
                </p:cNvCxnSpPr>
                <p:nvPr/>
              </p:nvCxnSpPr>
              <p:spPr>
                <a:xfrm flipH="1">
                  <a:off x="9870516" y="3383748"/>
                  <a:ext cx="340580" cy="337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Gerader Verbinder 448"/>
                <p:cNvCxnSpPr/>
                <p:nvPr/>
              </p:nvCxnSpPr>
              <p:spPr>
                <a:xfrm>
                  <a:off x="9950671" y="3444977"/>
                  <a:ext cx="105644" cy="1014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Gerader Verbinder 449"/>
                <p:cNvCxnSpPr/>
                <p:nvPr/>
              </p:nvCxnSpPr>
              <p:spPr>
                <a:xfrm>
                  <a:off x="10407932" y="3296813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Gerader Verbinder 459"/>
                <p:cNvCxnSpPr/>
                <p:nvPr/>
              </p:nvCxnSpPr>
              <p:spPr>
                <a:xfrm flipH="1">
                  <a:off x="10301302" y="36985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Gerader Verbinder 460"/>
                <p:cNvCxnSpPr/>
                <p:nvPr/>
              </p:nvCxnSpPr>
              <p:spPr>
                <a:xfrm flipH="1" flipV="1">
                  <a:off x="10297869" y="36398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Gerader Verbinder 463"/>
                <p:cNvCxnSpPr/>
                <p:nvPr/>
              </p:nvCxnSpPr>
              <p:spPr>
                <a:xfrm flipH="1" flipV="1">
                  <a:off x="10510632" y="3535860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Gerader Verbinder 464"/>
                <p:cNvCxnSpPr/>
                <p:nvPr/>
              </p:nvCxnSpPr>
              <p:spPr>
                <a:xfrm flipH="1">
                  <a:off x="10538238" y="360758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Gerader Verbinder 465"/>
                <p:cNvCxnSpPr/>
                <p:nvPr/>
              </p:nvCxnSpPr>
              <p:spPr>
                <a:xfrm flipH="1">
                  <a:off x="10537261" y="3163240"/>
                  <a:ext cx="44147" cy="8382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 flipH="1" flipV="1">
                  <a:off x="10559334" y="3289696"/>
                  <a:ext cx="174475" cy="259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Gerader Verbinder 469"/>
                <p:cNvCxnSpPr/>
                <p:nvPr/>
              </p:nvCxnSpPr>
              <p:spPr>
                <a:xfrm flipH="1" flipV="1">
                  <a:off x="10426096" y="37792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Gerader Verbinder 470"/>
                <p:cNvCxnSpPr/>
                <p:nvPr/>
              </p:nvCxnSpPr>
              <p:spPr>
                <a:xfrm flipH="1">
                  <a:off x="10453702" y="38509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 flipH="1" flipV="1">
                  <a:off x="10450269" y="37922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 flipH="1" flipV="1">
                  <a:off x="8285832" y="4080251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8313438" y="4151971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Gerader Verbinder 474"/>
                <p:cNvCxnSpPr/>
                <p:nvPr/>
              </p:nvCxnSpPr>
              <p:spPr>
                <a:xfrm flipH="1" flipV="1">
                  <a:off x="8310005" y="4093256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Gerader Verbinder 485"/>
                <p:cNvCxnSpPr/>
                <p:nvPr/>
              </p:nvCxnSpPr>
              <p:spPr>
                <a:xfrm flipV="1">
                  <a:off x="7681523" y="172351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7853359" y="176461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 flipH="1" flipV="1">
                  <a:off x="7893238" y="187431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 flipV="1">
                  <a:off x="7737691" y="189359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Gerader Verbinder 489"/>
                <p:cNvCxnSpPr/>
                <p:nvPr/>
              </p:nvCxnSpPr>
              <p:spPr>
                <a:xfrm flipH="1" flipV="1">
                  <a:off x="7670514" y="18460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Gerader Verbinder 880"/>
                <p:cNvCxnSpPr/>
                <p:nvPr/>
              </p:nvCxnSpPr>
              <p:spPr>
                <a:xfrm>
                  <a:off x="5939833" y="3311900"/>
                  <a:ext cx="116467" cy="7607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Gerader Verbinder 881"/>
                <p:cNvCxnSpPr>
                  <a:stCxn id="28" idx="2"/>
                </p:cNvCxnSpPr>
                <p:nvPr/>
              </p:nvCxnSpPr>
              <p:spPr>
                <a:xfrm>
                  <a:off x="6059996" y="3379217"/>
                  <a:ext cx="4448" cy="1529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Gerader Verbinder 882"/>
                <p:cNvCxnSpPr/>
                <p:nvPr/>
              </p:nvCxnSpPr>
              <p:spPr>
                <a:xfrm flipH="1" flipV="1">
                  <a:off x="5965494" y="348431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Gerader Verbinder 883"/>
                <p:cNvCxnSpPr/>
                <p:nvPr/>
              </p:nvCxnSpPr>
              <p:spPr>
                <a:xfrm flipV="1">
                  <a:off x="5941615" y="3233509"/>
                  <a:ext cx="3061" cy="7708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Gerader Verbinder 884"/>
                <p:cNvCxnSpPr/>
                <p:nvPr/>
              </p:nvCxnSpPr>
              <p:spPr>
                <a:xfrm flipH="1">
                  <a:off x="5902752" y="3342004"/>
                  <a:ext cx="74021" cy="632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Gerader Verbinder 885"/>
                <p:cNvCxnSpPr/>
                <p:nvPr/>
              </p:nvCxnSpPr>
              <p:spPr>
                <a:xfrm>
                  <a:off x="6166604" y="339433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Gerader Verbinder 886"/>
                <p:cNvCxnSpPr>
                  <a:stCxn id="129" idx="1"/>
                </p:cNvCxnSpPr>
                <p:nvPr/>
              </p:nvCxnSpPr>
              <p:spPr>
                <a:xfrm flipH="1" flipV="1">
                  <a:off x="6205403" y="3441624"/>
                  <a:ext cx="275146" cy="3725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Gerader Verbinder 887"/>
                <p:cNvCxnSpPr/>
                <p:nvPr/>
              </p:nvCxnSpPr>
              <p:spPr>
                <a:xfrm flipV="1">
                  <a:off x="6349202" y="341188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Gerader Verbinder 888"/>
                <p:cNvCxnSpPr/>
                <p:nvPr/>
              </p:nvCxnSpPr>
              <p:spPr>
                <a:xfrm flipH="1" flipV="1">
                  <a:off x="6112288" y="31285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Gerader Verbinder 889"/>
                <p:cNvCxnSpPr/>
                <p:nvPr/>
              </p:nvCxnSpPr>
              <p:spPr>
                <a:xfrm>
                  <a:off x="6039113" y="32268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Gerader Verbinder 890"/>
                <p:cNvCxnSpPr/>
                <p:nvPr/>
              </p:nvCxnSpPr>
              <p:spPr>
                <a:xfrm flipH="1">
                  <a:off x="6104174" y="30831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Gerader Verbinder 896"/>
                <p:cNvCxnSpPr>
                  <a:stCxn id="129" idx="0"/>
                </p:cNvCxnSpPr>
                <p:nvPr/>
              </p:nvCxnSpPr>
              <p:spPr>
                <a:xfrm flipH="1" flipV="1">
                  <a:off x="6379332" y="3258546"/>
                  <a:ext cx="177593" cy="1886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Gerader Verbinder 898"/>
                <p:cNvCxnSpPr/>
                <p:nvPr/>
              </p:nvCxnSpPr>
              <p:spPr>
                <a:xfrm flipH="1" flipV="1">
                  <a:off x="6376399" y="302365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Gerader Verbinder 899"/>
                <p:cNvCxnSpPr/>
                <p:nvPr/>
              </p:nvCxnSpPr>
              <p:spPr>
                <a:xfrm>
                  <a:off x="6303224" y="312197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Gerader Verbinder 900"/>
                <p:cNvCxnSpPr/>
                <p:nvPr/>
              </p:nvCxnSpPr>
              <p:spPr>
                <a:xfrm flipH="1">
                  <a:off x="6368285" y="297832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Gerader Verbinder 901"/>
                <p:cNvCxnSpPr/>
                <p:nvPr/>
              </p:nvCxnSpPr>
              <p:spPr>
                <a:xfrm flipH="1">
                  <a:off x="6130745" y="3688882"/>
                  <a:ext cx="132593" cy="4775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Gerader Verbinder 902"/>
                <p:cNvCxnSpPr/>
                <p:nvPr/>
              </p:nvCxnSpPr>
              <p:spPr>
                <a:xfrm flipH="1" flipV="1">
                  <a:off x="6270795" y="3627430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Gerader Verbinder 903"/>
                <p:cNvCxnSpPr/>
                <p:nvPr/>
              </p:nvCxnSpPr>
              <p:spPr>
                <a:xfrm>
                  <a:off x="6194606" y="3857489"/>
                  <a:ext cx="140051" cy="49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Gerader Verbinder 904"/>
                <p:cNvCxnSpPr/>
                <p:nvPr/>
              </p:nvCxnSpPr>
              <p:spPr>
                <a:xfrm flipH="1">
                  <a:off x="6289287" y="3624941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Gerader Verbinder 905"/>
                <p:cNvCxnSpPr/>
                <p:nvPr/>
              </p:nvCxnSpPr>
              <p:spPr>
                <a:xfrm flipH="1" flipV="1">
                  <a:off x="6319179" y="370904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Gerader Verbinder 909"/>
                <p:cNvCxnSpPr/>
                <p:nvPr/>
              </p:nvCxnSpPr>
              <p:spPr>
                <a:xfrm>
                  <a:off x="6405239" y="419499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Gerader Verbinder 910"/>
                <p:cNvCxnSpPr/>
                <p:nvPr/>
              </p:nvCxnSpPr>
              <p:spPr>
                <a:xfrm flipH="1" flipV="1">
                  <a:off x="6453561" y="425181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Gerader Verbinder 911"/>
                <p:cNvCxnSpPr/>
                <p:nvPr/>
              </p:nvCxnSpPr>
              <p:spPr>
                <a:xfrm flipV="1">
                  <a:off x="6597361" y="422207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Gerader Verbinder 912"/>
                <p:cNvCxnSpPr/>
                <p:nvPr/>
              </p:nvCxnSpPr>
              <p:spPr>
                <a:xfrm>
                  <a:off x="6068178" y="4936797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Gerader Verbinder 913"/>
                <p:cNvCxnSpPr/>
                <p:nvPr/>
              </p:nvCxnSpPr>
              <p:spPr>
                <a:xfrm flipH="1" flipV="1">
                  <a:off x="6116500" y="4993614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Gerader Verbinder 914"/>
                <p:cNvCxnSpPr/>
                <p:nvPr/>
              </p:nvCxnSpPr>
              <p:spPr>
                <a:xfrm flipV="1">
                  <a:off x="6260300" y="496388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Gerader Verbinder 919"/>
                <p:cNvCxnSpPr/>
                <p:nvPr/>
              </p:nvCxnSpPr>
              <p:spPr>
                <a:xfrm flipH="1" flipV="1">
                  <a:off x="5320077" y="34916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Gerader Verbinder 920"/>
                <p:cNvCxnSpPr/>
                <p:nvPr/>
              </p:nvCxnSpPr>
              <p:spPr>
                <a:xfrm flipV="1">
                  <a:off x="5463877" y="34619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Gerader Verbinder 921"/>
                <p:cNvCxnSpPr/>
                <p:nvPr/>
              </p:nvCxnSpPr>
              <p:spPr>
                <a:xfrm>
                  <a:off x="6548565" y="366096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Gerader Verbinder 922"/>
                <p:cNvCxnSpPr/>
                <p:nvPr/>
              </p:nvCxnSpPr>
              <p:spPr>
                <a:xfrm flipH="1" flipV="1">
                  <a:off x="6596887" y="371778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Gerader Verbinder 923"/>
                <p:cNvCxnSpPr/>
                <p:nvPr/>
              </p:nvCxnSpPr>
              <p:spPr>
                <a:xfrm flipV="1">
                  <a:off x="6740687" y="368804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Gerader Verbinder 924"/>
                <p:cNvCxnSpPr/>
                <p:nvPr/>
              </p:nvCxnSpPr>
              <p:spPr>
                <a:xfrm>
                  <a:off x="6362825" y="570597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Gerader Verbinder 925"/>
                <p:cNvCxnSpPr/>
                <p:nvPr/>
              </p:nvCxnSpPr>
              <p:spPr>
                <a:xfrm flipH="1" flipV="1">
                  <a:off x="6411147" y="57627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Gerader Verbinder 926"/>
                <p:cNvCxnSpPr/>
                <p:nvPr/>
              </p:nvCxnSpPr>
              <p:spPr>
                <a:xfrm flipV="1">
                  <a:off x="6554947" y="57330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Gerader Verbinder 927"/>
                <p:cNvCxnSpPr/>
                <p:nvPr/>
              </p:nvCxnSpPr>
              <p:spPr>
                <a:xfrm>
                  <a:off x="5551713" y="489236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Gerader Verbinder 928"/>
                <p:cNvCxnSpPr/>
                <p:nvPr/>
              </p:nvCxnSpPr>
              <p:spPr>
                <a:xfrm flipH="1" flipV="1">
                  <a:off x="5600035" y="4949179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Gerader Verbinder 929"/>
                <p:cNvCxnSpPr>
                  <a:endCxn id="47" idx="3"/>
                </p:cNvCxnSpPr>
                <p:nvPr/>
              </p:nvCxnSpPr>
              <p:spPr>
                <a:xfrm flipV="1">
                  <a:off x="5743835" y="4853629"/>
                  <a:ext cx="40838" cy="112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Gerader Verbinder 931"/>
                <p:cNvCxnSpPr/>
                <p:nvPr/>
              </p:nvCxnSpPr>
              <p:spPr>
                <a:xfrm>
                  <a:off x="6388743" y="5297711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Gerader Verbinder 932"/>
                <p:cNvCxnSpPr/>
                <p:nvPr/>
              </p:nvCxnSpPr>
              <p:spPr>
                <a:xfrm flipH="1" flipV="1">
                  <a:off x="6437065" y="535452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Gerader Verbinder 933"/>
                <p:cNvCxnSpPr/>
                <p:nvPr/>
              </p:nvCxnSpPr>
              <p:spPr>
                <a:xfrm flipV="1">
                  <a:off x="6580865" y="532479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Gerader Verbinder 936"/>
                <p:cNvCxnSpPr/>
                <p:nvPr/>
              </p:nvCxnSpPr>
              <p:spPr>
                <a:xfrm flipH="1" flipV="1">
                  <a:off x="6740862" y="503164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Gerader Verbinder 937"/>
                <p:cNvCxnSpPr/>
                <p:nvPr/>
              </p:nvCxnSpPr>
              <p:spPr>
                <a:xfrm>
                  <a:off x="6667687" y="512996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Gerader Verbinder 938"/>
                <p:cNvCxnSpPr/>
                <p:nvPr/>
              </p:nvCxnSpPr>
              <p:spPr>
                <a:xfrm flipH="1">
                  <a:off x="6732748" y="498631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Gerader Verbinder 939"/>
                <p:cNvCxnSpPr/>
                <p:nvPr/>
              </p:nvCxnSpPr>
              <p:spPr>
                <a:xfrm flipH="1" flipV="1">
                  <a:off x="6164357" y="514240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6039459" y="5256205"/>
                  <a:ext cx="130408" cy="180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>
                  <a:stCxn id="33" idx="1"/>
                </p:cNvCxnSpPr>
                <p:nvPr/>
              </p:nvCxnSpPr>
              <p:spPr>
                <a:xfrm flipH="1" flipV="1">
                  <a:off x="6156244" y="5201627"/>
                  <a:ext cx="136066" cy="704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Gerader Verbinder 944"/>
                <p:cNvCxnSpPr/>
                <p:nvPr/>
              </p:nvCxnSpPr>
              <p:spPr>
                <a:xfrm flipH="1" flipV="1">
                  <a:off x="6653693" y="55096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6580518" y="56079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 flipH="1">
                  <a:off x="6645579" y="54642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>
                  <a:stCxn id="31" idx="7"/>
                </p:cNvCxnSpPr>
                <p:nvPr/>
              </p:nvCxnSpPr>
              <p:spPr>
                <a:xfrm flipV="1">
                  <a:off x="6369318" y="5512390"/>
                  <a:ext cx="54534" cy="1199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Gerader Verbinder 949"/>
                <p:cNvCxnSpPr>
                  <a:stCxn id="32" idx="1"/>
                </p:cNvCxnSpPr>
                <p:nvPr/>
              </p:nvCxnSpPr>
              <p:spPr>
                <a:xfrm flipH="1" flipV="1">
                  <a:off x="6428169" y="5521738"/>
                  <a:ext cx="117581" cy="708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Gerader Verbinder 952"/>
                <p:cNvCxnSpPr>
                  <a:stCxn id="31" idx="2"/>
                </p:cNvCxnSpPr>
                <p:nvPr/>
              </p:nvCxnSpPr>
              <p:spPr>
                <a:xfrm flipH="1">
                  <a:off x="6129317" y="5667541"/>
                  <a:ext cx="147807" cy="25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Gerader Verbinder 954"/>
                <p:cNvCxnSpPr>
                  <a:stCxn id="101" idx="7"/>
                </p:cNvCxnSpPr>
                <p:nvPr/>
              </p:nvCxnSpPr>
              <p:spPr>
                <a:xfrm flipV="1">
                  <a:off x="5526424" y="4371303"/>
                  <a:ext cx="110770" cy="4214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>
                  <a:off x="5581253" y="457278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 flipH="1" flipV="1">
                  <a:off x="5621132" y="468249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H="1" flipV="1">
                  <a:off x="5538744" y="44118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Gerader Verbinder 958"/>
                <p:cNvCxnSpPr/>
                <p:nvPr/>
              </p:nvCxnSpPr>
              <p:spPr>
                <a:xfrm flipH="1" flipV="1">
                  <a:off x="5498680" y="454243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Gerader Verbinder 982"/>
                <p:cNvCxnSpPr/>
                <p:nvPr/>
              </p:nvCxnSpPr>
              <p:spPr>
                <a:xfrm flipH="1">
                  <a:off x="5293478" y="323326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Gerader Verbinder 983"/>
                <p:cNvCxnSpPr>
                  <a:endCxn id="92" idx="7"/>
                </p:cNvCxnSpPr>
                <p:nvPr/>
              </p:nvCxnSpPr>
              <p:spPr>
                <a:xfrm flipH="1">
                  <a:off x="5288094" y="3292163"/>
                  <a:ext cx="41564" cy="8926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Gerader Verbinder 991"/>
                <p:cNvCxnSpPr/>
                <p:nvPr/>
              </p:nvCxnSpPr>
              <p:spPr>
                <a:xfrm flipH="1">
                  <a:off x="6756168" y="2379962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Gerader Verbinder 992"/>
                <p:cNvCxnSpPr/>
                <p:nvPr/>
              </p:nvCxnSpPr>
              <p:spPr>
                <a:xfrm flipH="1" flipV="1">
                  <a:off x="6718255" y="2168874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Gerader Verbinder 993"/>
                <p:cNvCxnSpPr/>
                <p:nvPr/>
              </p:nvCxnSpPr>
              <p:spPr>
                <a:xfrm>
                  <a:off x="6668272" y="23883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Gerader Verbinder 994"/>
                <p:cNvCxnSpPr/>
                <p:nvPr/>
              </p:nvCxnSpPr>
              <p:spPr>
                <a:xfrm flipH="1">
                  <a:off x="6736747" y="2166385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Gerader Verbinder 995"/>
                <p:cNvCxnSpPr/>
                <p:nvPr/>
              </p:nvCxnSpPr>
              <p:spPr>
                <a:xfrm flipH="1" flipV="1">
                  <a:off x="6766639" y="225048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Gerader Verbinder 996"/>
                <p:cNvCxnSpPr/>
                <p:nvPr/>
              </p:nvCxnSpPr>
              <p:spPr>
                <a:xfrm flipH="1" flipV="1">
                  <a:off x="7131703" y="1943103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Gerader Verbinder 997"/>
                <p:cNvCxnSpPr/>
                <p:nvPr/>
              </p:nvCxnSpPr>
              <p:spPr>
                <a:xfrm>
                  <a:off x="7058528" y="2041424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Gerader Verbinder 998"/>
                <p:cNvCxnSpPr/>
                <p:nvPr/>
              </p:nvCxnSpPr>
              <p:spPr>
                <a:xfrm flipH="1">
                  <a:off x="7123589" y="1897765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Gerader Verbinder 1002"/>
                <p:cNvCxnSpPr/>
                <p:nvPr/>
              </p:nvCxnSpPr>
              <p:spPr>
                <a:xfrm flipH="1" flipV="1">
                  <a:off x="8252676" y="379400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Gerader Verbinder 1003"/>
                <p:cNvCxnSpPr/>
                <p:nvPr/>
              </p:nvCxnSpPr>
              <p:spPr>
                <a:xfrm>
                  <a:off x="8179501" y="389232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Gerader Verbinder 1004"/>
                <p:cNvCxnSpPr/>
                <p:nvPr/>
              </p:nvCxnSpPr>
              <p:spPr>
                <a:xfrm flipH="1">
                  <a:off x="8244562" y="374866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Gerader Verbinder 1005"/>
                <p:cNvCxnSpPr/>
                <p:nvPr/>
              </p:nvCxnSpPr>
              <p:spPr>
                <a:xfrm>
                  <a:off x="7608348" y="3645307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Gerader Verbinder 1006"/>
                <p:cNvCxnSpPr/>
                <p:nvPr/>
              </p:nvCxnSpPr>
              <p:spPr>
                <a:xfrm flipH="1">
                  <a:off x="7767674" y="364163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Gerader Verbinder 1007"/>
                <p:cNvCxnSpPr/>
                <p:nvPr/>
              </p:nvCxnSpPr>
              <p:spPr>
                <a:xfrm flipH="1" flipV="1">
                  <a:off x="7797566" y="3725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Gerader Verbinder 1008"/>
                <p:cNvCxnSpPr/>
                <p:nvPr/>
              </p:nvCxnSpPr>
              <p:spPr>
                <a:xfrm flipH="1">
                  <a:off x="7543920" y="3825076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Gerader Verbinder 1009"/>
                <p:cNvCxnSpPr/>
                <p:nvPr/>
              </p:nvCxnSpPr>
              <p:spPr>
                <a:xfrm flipH="1" flipV="1">
                  <a:off x="7590721" y="372316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Gerader Verbinder 1010"/>
                <p:cNvCxnSpPr/>
                <p:nvPr/>
              </p:nvCxnSpPr>
              <p:spPr>
                <a:xfrm flipH="1" flipV="1">
                  <a:off x="7613092" y="389255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Gerader Verbinder 1017"/>
                <p:cNvCxnSpPr>
                  <a:endCxn id="1128" idx="1"/>
                </p:cNvCxnSpPr>
                <p:nvPr/>
              </p:nvCxnSpPr>
              <p:spPr>
                <a:xfrm>
                  <a:off x="6617811" y="1762643"/>
                  <a:ext cx="470762" cy="4018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Gerader Verbinder 1018"/>
                <p:cNvCxnSpPr/>
                <p:nvPr/>
              </p:nvCxnSpPr>
              <p:spPr>
                <a:xfrm flipH="1">
                  <a:off x="6777137" y="1758969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Gerader Verbinder 1019"/>
                <p:cNvCxnSpPr/>
                <p:nvPr/>
              </p:nvCxnSpPr>
              <p:spPr>
                <a:xfrm flipH="1" flipV="1">
                  <a:off x="6807029" y="184307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Gerader Verbinder 1020"/>
                <p:cNvCxnSpPr/>
                <p:nvPr/>
              </p:nvCxnSpPr>
              <p:spPr>
                <a:xfrm flipH="1">
                  <a:off x="6553383" y="1942412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Gerader Verbinder 1021"/>
                <p:cNvCxnSpPr/>
                <p:nvPr/>
              </p:nvCxnSpPr>
              <p:spPr>
                <a:xfrm flipH="1" flipV="1">
                  <a:off x="6600184" y="184050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3" name="Gerader Verbinder 1022"/>
                <p:cNvCxnSpPr/>
                <p:nvPr/>
              </p:nvCxnSpPr>
              <p:spPr>
                <a:xfrm flipH="1" flipV="1">
                  <a:off x="6622555" y="200989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Gerader Verbinder 1025"/>
                <p:cNvCxnSpPr/>
                <p:nvPr/>
              </p:nvCxnSpPr>
              <p:spPr>
                <a:xfrm>
                  <a:off x="6874728" y="542381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Gerader Verbinder 1026"/>
                <p:cNvCxnSpPr/>
                <p:nvPr/>
              </p:nvCxnSpPr>
              <p:spPr>
                <a:xfrm>
                  <a:off x="6884576" y="543284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Gerader Verbinder 1027"/>
                <p:cNvCxnSpPr/>
                <p:nvPr/>
              </p:nvCxnSpPr>
              <p:spPr>
                <a:xfrm flipV="1">
                  <a:off x="7140812" y="542374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Gerader Verbinder 1028"/>
                <p:cNvCxnSpPr/>
                <p:nvPr/>
              </p:nvCxnSpPr>
              <p:spPr>
                <a:xfrm>
                  <a:off x="7299115" y="535642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Gerader Verbinder 1029"/>
                <p:cNvCxnSpPr/>
                <p:nvPr/>
              </p:nvCxnSpPr>
              <p:spPr>
                <a:xfrm flipH="1">
                  <a:off x="7246244" y="553928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Gerader Verbinder 1030"/>
                <p:cNvCxnSpPr/>
                <p:nvPr/>
              </p:nvCxnSpPr>
              <p:spPr>
                <a:xfrm flipH="1">
                  <a:off x="6947572" y="5536014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Gerader Verbinder 1031"/>
                <p:cNvCxnSpPr/>
                <p:nvPr/>
              </p:nvCxnSpPr>
              <p:spPr>
                <a:xfrm>
                  <a:off x="7032264" y="560865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Gerader Verbinder 1032"/>
                <p:cNvCxnSpPr/>
                <p:nvPr/>
              </p:nvCxnSpPr>
              <p:spPr>
                <a:xfrm flipH="1" flipV="1">
                  <a:off x="7016912" y="556100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Gerader Verbinder 1033"/>
                <p:cNvCxnSpPr/>
                <p:nvPr/>
              </p:nvCxnSpPr>
              <p:spPr>
                <a:xfrm>
                  <a:off x="7908390" y="3114816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Gerader Verbinder 1034"/>
                <p:cNvCxnSpPr/>
                <p:nvPr/>
              </p:nvCxnSpPr>
              <p:spPr>
                <a:xfrm>
                  <a:off x="7918238" y="3123849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Gerader Verbinder 1035"/>
                <p:cNvCxnSpPr/>
                <p:nvPr/>
              </p:nvCxnSpPr>
              <p:spPr>
                <a:xfrm flipV="1">
                  <a:off x="8174474" y="311475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Gerader Verbinder 1036"/>
                <p:cNvCxnSpPr/>
                <p:nvPr/>
              </p:nvCxnSpPr>
              <p:spPr>
                <a:xfrm>
                  <a:off x="8332777" y="304742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Gerader Verbinder 1037"/>
                <p:cNvCxnSpPr/>
                <p:nvPr/>
              </p:nvCxnSpPr>
              <p:spPr>
                <a:xfrm flipH="1">
                  <a:off x="8279906" y="3230292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Gerader Verbinder 1038"/>
                <p:cNvCxnSpPr/>
                <p:nvPr/>
              </p:nvCxnSpPr>
              <p:spPr>
                <a:xfrm flipH="1">
                  <a:off x="7981234" y="3227020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Gerader Verbinder 1039"/>
                <p:cNvCxnSpPr/>
                <p:nvPr/>
              </p:nvCxnSpPr>
              <p:spPr>
                <a:xfrm>
                  <a:off x="8065926" y="329966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Gerader Verbinder 1040"/>
                <p:cNvCxnSpPr/>
                <p:nvPr/>
              </p:nvCxnSpPr>
              <p:spPr>
                <a:xfrm flipH="1" flipV="1">
                  <a:off x="8050574" y="3252013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Gerader Verbinder 1045"/>
                <p:cNvCxnSpPr/>
                <p:nvPr/>
              </p:nvCxnSpPr>
              <p:spPr>
                <a:xfrm flipV="1">
                  <a:off x="6800387" y="448490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Gerader Verbinder 1046"/>
                <p:cNvCxnSpPr/>
                <p:nvPr/>
              </p:nvCxnSpPr>
              <p:spPr>
                <a:xfrm>
                  <a:off x="6972223" y="452599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Gerader Verbinder 1047"/>
                <p:cNvCxnSpPr/>
                <p:nvPr/>
              </p:nvCxnSpPr>
              <p:spPr>
                <a:xfrm flipH="1" flipV="1">
                  <a:off x="7012102" y="463570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Gerader Verbinder 1048"/>
                <p:cNvCxnSpPr/>
                <p:nvPr/>
              </p:nvCxnSpPr>
              <p:spPr>
                <a:xfrm flipH="1" flipV="1">
                  <a:off x="6856555" y="46549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Gerader Verbinder 1049"/>
                <p:cNvCxnSpPr/>
                <p:nvPr/>
              </p:nvCxnSpPr>
              <p:spPr>
                <a:xfrm flipH="1" flipV="1">
                  <a:off x="6789378" y="460739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Gerader Verbinder 1050"/>
                <p:cNvCxnSpPr/>
                <p:nvPr/>
              </p:nvCxnSpPr>
              <p:spPr>
                <a:xfrm flipV="1">
                  <a:off x="7356140" y="453806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Gerader Verbinder 1051"/>
                <p:cNvCxnSpPr/>
                <p:nvPr/>
              </p:nvCxnSpPr>
              <p:spPr>
                <a:xfrm>
                  <a:off x="7527976" y="457915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Gerader Verbinder 1052"/>
                <p:cNvCxnSpPr/>
                <p:nvPr/>
              </p:nvCxnSpPr>
              <p:spPr>
                <a:xfrm flipH="1" flipV="1">
                  <a:off x="7567855" y="468886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Gerader Verbinder 1053"/>
                <p:cNvCxnSpPr/>
                <p:nvPr/>
              </p:nvCxnSpPr>
              <p:spPr>
                <a:xfrm flipH="1" flipV="1">
                  <a:off x="7412308" y="470813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Gerader Verbinder 1054"/>
                <p:cNvCxnSpPr/>
                <p:nvPr/>
              </p:nvCxnSpPr>
              <p:spPr>
                <a:xfrm flipH="1" flipV="1">
                  <a:off x="7345131" y="466055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Gerader Verbinder 1055"/>
                <p:cNvCxnSpPr/>
                <p:nvPr/>
              </p:nvCxnSpPr>
              <p:spPr>
                <a:xfrm flipV="1">
                  <a:off x="9391228" y="384670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Gerader Verbinder 1056"/>
                <p:cNvCxnSpPr/>
                <p:nvPr/>
              </p:nvCxnSpPr>
              <p:spPr>
                <a:xfrm>
                  <a:off x="9563064" y="388779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Gerader Verbinder 1057"/>
                <p:cNvCxnSpPr/>
                <p:nvPr/>
              </p:nvCxnSpPr>
              <p:spPr>
                <a:xfrm flipH="1" flipV="1">
                  <a:off x="9602943" y="399750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Gerader Verbinder 1058"/>
                <p:cNvCxnSpPr/>
                <p:nvPr/>
              </p:nvCxnSpPr>
              <p:spPr>
                <a:xfrm flipH="1" flipV="1">
                  <a:off x="9447396" y="401677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Gerader Verbinder 1059"/>
                <p:cNvCxnSpPr/>
                <p:nvPr/>
              </p:nvCxnSpPr>
              <p:spPr>
                <a:xfrm flipH="1" flipV="1">
                  <a:off x="9380219" y="396920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Gerader Verbinder 1069"/>
                <p:cNvCxnSpPr/>
                <p:nvPr/>
              </p:nvCxnSpPr>
              <p:spPr>
                <a:xfrm flipH="1">
                  <a:off x="7808265" y="2339621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Gerader Verbinder 1070"/>
                <p:cNvCxnSpPr/>
                <p:nvPr/>
              </p:nvCxnSpPr>
              <p:spPr>
                <a:xfrm>
                  <a:off x="8034988" y="2281226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Gerader Verbinder 1071"/>
                <p:cNvCxnSpPr/>
                <p:nvPr/>
              </p:nvCxnSpPr>
              <p:spPr>
                <a:xfrm flipH="1">
                  <a:off x="8046114" y="2444516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Gerader Verbinder 1072"/>
                <p:cNvCxnSpPr/>
                <p:nvPr/>
              </p:nvCxnSpPr>
              <p:spPr>
                <a:xfrm flipH="1" flipV="1">
                  <a:off x="7770352" y="2128533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Gerader Verbinder 1073"/>
                <p:cNvCxnSpPr/>
                <p:nvPr/>
              </p:nvCxnSpPr>
              <p:spPr>
                <a:xfrm>
                  <a:off x="7720369" y="23480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Gerader Verbinder 1074"/>
                <p:cNvCxnSpPr/>
                <p:nvPr/>
              </p:nvCxnSpPr>
              <p:spPr>
                <a:xfrm flipH="1">
                  <a:off x="7788844" y="212604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Gerader Verbinder 1075"/>
                <p:cNvCxnSpPr/>
                <p:nvPr/>
              </p:nvCxnSpPr>
              <p:spPr>
                <a:xfrm flipH="1" flipV="1">
                  <a:off x="7818736" y="22101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Gerader Verbinder 1076"/>
                <p:cNvCxnSpPr/>
                <p:nvPr/>
              </p:nvCxnSpPr>
              <p:spPr>
                <a:xfrm flipH="1">
                  <a:off x="7214147" y="4069320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Gerader Verbinder 1077"/>
                <p:cNvCxnSpPr>
                  <a:endCxn id="97" idx="1"/>
                </p:cNvCxnSpPr>
                <p:nvPr/>
              </p:nvCxnSpPr>
              <p:spPr>
                <a:xfrm>
                  <a:off x="7189265" y="2174206"/>
                  <a:ext cx="157447" cy="1093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Gerader Verbinder 1078"/>
                <p:cNvCxnSpPr/>
                <p:nvPr/>
              </p:nvCxnSpPr>
              <p:spPr>
                <a:xfrm>
                  <a:off x="7491347" y="4092567"/>
                  <a:ext cx="43723" cy="1410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Gerader Verbinder 1079"/>
                <p:cNvCxnSpPr/>
                <p:nvPr/>
              </p:nvCxnSpPr>
              <p:spPr>
                <a:xfrm flipH="1" flipV="1">
                  <a:off x="7176234" y="3858232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Gerader Verbinder 1080"/>
                <p:cNvCxnSpPr/>
                <p:nvPr/>
              </p:nvCxnSpPr>
              <p:spPr>
                <a:xfrm>
                  <a:off x="7126251" y="4077740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Gerader Verbinder 1081"/>
                <p:cNvCxnSpPr/>
                <p:nvPr/>
              </p:nvCxnSpPr>
              <p:spPr>
                <a:xfrm flipH="1">
                  <a:off x="7194726" y="385574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Gerader Verbinder 1082"/>
                <p:cNvCxnSpPr/>
                <p:nvPr/>
              </p:nvCxnSpPr>
              <p:spPr>
                <a:xfrm flipH="1" flipV="1">
                  <a:off x="7224618" y="39398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Gerader Verbinder 1086"/>
                <p:cNvCxnSpPr>
                  <a:stCxn id="94" idx="3"/>
                </p:cNvCxnSpPr>
                <p:nvPr/>
              </p:nvCxnSpPr>
              <p:spPr>
                <a:xfrm flipH="1">
                  <a:off x="7388827" y="2107151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Gerader Verbinder 1088"/>
                <p:cNvCxnSpPr>
                  <a:stCxn id="96" idx="3"/>
                  <a:endCxn id="94" idx="6"/>
                </p:cNvCxnSpPr>
                <p:nvPr/>
              </p:nvCxnSpPr>
              <p:spPr>
                <a:xfrm flipH="1">
                  <a:off x="7542808" y="2023951"/>
                  <a:ext cx="95578" cy="5477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Gerader Verbinder 1091"/>
                <p:cNvCxnSpPr/>
                <p:nvPr/>
              </p:nvCxnSpPr>
              <p:spPr>
                <a:xfrm flipH="1">
                  <a:off x="7531100" y="2350226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Gerader Verbinder 1092"/>
                <p:cNvCxnSpPr/>
                <p:nvPr/>
              </p:nvCxnSpPr>
              <p:spPr>
                <a:xfrm flipH="1" flipV="1">
                  <a:off x="9147226" y="3642148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Gerader Verbinder 1093"/>
                <p:cNvCxnSpPr/>
                <p:nvPr/>
              </p:nvCxnSpPr>
              <p:spPr>
                <a:xfrm flipV="1">
                  <a:off x="9051423" y="3698389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Gerader Verbinder 1094"/>
                <p:cNvCxnSpPr/>
                <p:nvPr/>
              </p:nvCxnSpPr>
              <p:spPr>
                <a:xfrm flipH="1" flipV="1">
                  <a:off x="9121998" y="3550828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Gerader Verbinder 1095"/>
                <p:cNvCxnSpPr/>
                <p:nvPr/>
              </p:nvCxnSpPr>
              <p:spPr>
                <a:xfrm flipH="1" flipV="1">
                  <a:off x="9316418" y="359138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Gerader Verbinder 1096"/>
                <p:cNvCxnSpPr/>
                <p:nvPr/>
              </p:nvCxnSpPr>
              <p:spPr>
                <a:xfrm flipH="1">
                  <a:off x="9145012" y="3661244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uppieren 3"/>
          <p:cNvGrpSpPr/>
          <p:nvPr/>
        </p:nvGrpSpPr>
        <p:grpSpPr>
          <a:xfrm>
            <a:off x="688280" y="1140878"/>
            <a:ext cx="9750493" cy="4878294"/>
            <a:chOff x="688280" y="1140878"/>
            <a:chExt cx="9750493" cy="4878294"/>
          </a:xfrm>
        </p:grpSpPr>
        <p:sp>
          <p:nvSpPr>
            <p:cNvPr id="6" name="Ellipse 5"/>
            <p:cNvSpPr/>
            <p:nvPr/>
          </p:nvSpPr>
          <p:spPr>
            <a:xfrm>
              <a:off x="4787095" y="365352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273551" y="39832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177975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538015" y="34664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03476" y="545151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927648" y="568692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287688" y="578649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690840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511328" y="45727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575720" y="43013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935760" y="44009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079776" y="466158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521791" y="3447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059996" y="33294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6276020" y="319919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6133108" y="535710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277124" y="561775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6536432" y="558085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6276492" y="525753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969000" y="557046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801941" y="59387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937424" y="585838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757553" y="566440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486347" y="2806885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5695048" y="4331254"/>
              <a:ext cx="612000" cy="61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9609666" y="3532775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7464742" y="2539816"/>
              <a:ext cx="647482" cy="599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195900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123892" y="314096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7479184" y="203853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7623200" y="229918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7622568" y="193896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7315076" y="22518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7839398" y="206386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6896472" y="23488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7103629" y="213285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342036" y="476114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166208" y="499655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526248" y="509612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9925318" y="402728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45806" y="404646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0239666" y="357313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0375149" y="349274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0195278" y="329876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890815" y="393308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250855" y="403264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52184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100292" y="1163571"/>
              <a:ext cx="523596" cy="517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803400" y="19470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623888" y="19662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8280" y="169483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911424" y="162880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1097648" y="2806885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1938570" y="114087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298610" y="12404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2889708" y="15011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2521791" y="121882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678664" y="1676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2038704" y="177580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>
              <a:off x="1288365" y="2311337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>
              <a:off x="1919536" y="21328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/>
          </p:nvSpPr>
          <p:spPr>
            <a:xfrm>
              <a:off x="2193061" y="24107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553101" y="25103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631504" y="289738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6448913" y="344724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031641" y="4226535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6664937" y="525753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2072345" y="4270530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615951" y="540855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2786222" y="513001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1631504" y="485863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2210654" y="495819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2354670" y="521885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2315580" y="394167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1931759" y="396085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1500207" y="404968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4887338" y="54017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4720357" y="541455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4276274" y="55097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35475" y="1007800"/>
            <a:ext cx="3404569" cy="2156599"/>
            <a:chOff x="3661063" y="286726"/>
            <a:chExt cx="3404569" cy="2156599"/>
          </a:xfrm>
        </p:grpSpPr>
        <p:sp>
          <p:nvSpPr>
            <p:cNvPr id="694" name="Ellipse 693"/>
            <p:cNvSpPr/>
            <p:nvPr/>
          </p:nvSpPr>
          <p:spPr>
            <a:xfrm>
              <a:off x="5211233" y="21133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5" name="Ellipse 694"/>
            <p:cNvSpPr/>
            <p:nvPr/>
          </p:nvSpPr>
          <p:spPr>
            <a:xfrm>
              <a:off x="4326250" y="237132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2" name="Ellipse 701"/>
            <p:cNvSpPr/>
            <p:nvPr/>
          </p:nvSpPr>
          <p:spPr>
            <a:xfrm>
              <a:off x="4913491" y="40256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4" name="Ellipse 703"/>
            <p:cNvSpPr/>
            <p:nvPr/>
          </p:nvSpPr>
          <p:spPr>
            <a:xfrm>
              <a:off x="5951027" y="86962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7" name="Ellipse 706"/>
            <p:cNvSpPr/>
            <p:nvPr/>
          </p:nvSpPr>
          <p:spPr>
            <a:xfrm>
              <a:off x="5212278" y="99355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8" name="Ellipse 707"/>
            <p:cNvSpPr/>
            <p:nvPr/>
          </p:nvSpPr>
          <p:spPr>
            <a:xfrm>
              <a:off x="5754931" y="203522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12" name="Ellipse 711"/>
            <p:cNvSpPr/>
            <p:nvPr/>
          </p:nvSpPr>
          <p:spPr>
            <a:xfrm>
              <a:off x="3727251" y="125720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19" name="Ellipse 718"/>
            <p:cNvSpPr/>
            <p:nvPr/>
          </p:nvSpPr>
          <p:spPr>
            <a:xfrm>
              <a:off x="4846607" y="91222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0" name="Ellipse 719"/>
            <p:cNvSpPr/>
            <p:nvPr/>
          </p:nvSpPr>
          <p:spPr>
            <a:xfrm>
              <a:off x="3661063" y="78007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1" name="Ellipse 720"/>
            <p:cNvSpPr/>
            <p:nvPr/>
          </p:nvSpPr>
          <p:spPr>
            <a:xfrm>
              <a:off x="4139880" y="35207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2" name="Ellipse 721"/>
            <p:cNvSpPr/>
            <p:nvPr/>
          </p:nvSpPr>
          <p:spPr>
            <a:xfrm>
              <a:off x="5133718" y="51700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4" name="Ellipse 723"/>
            <p:cNvSpPr/>
            <p:nvPr/>
          </p:nvSpPr>
          <p:spPr>
            <a:xfrm>
              <a:off x="4841491" y="14097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1" name="Ellipse 730"/>
            <p:cNvSpPr/>
            <p:nvPr/>
          </p:nvSpPr>
          <p:spPr>
            <a:xfrm>
              <a:off x="5680258" y="28672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2" name="Ellipse 731"/>
            <p:cNvSpPr/>
            <p:nvPr/>
          </p:nvSpPr>
          <p:spPr>
            <a:xfrm>
              <a:off x="6786012" y="8752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3" name="Ellipse 732"/>
            <p:cNvSpPr/>
            <p:nvPr/>
          </p:nvSpPr>
          <p:spPr>
            <a:xfrm>
              <a:off x="4546956" y="139957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4" name="Ellipse 733"/>
            <p:cNvSpPr/>
            <p:nvPr/>
          </p:nvSpPr>
          <p:spPr>
            <a:xfrm>
              <a:off x="6993632" y="7178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37" name="Gruppieren 736"/>
          <p:cNvGrpSpPr/>
          <p:nvPr/>
        </p:nvGrpSpPr>
        <p:grpSpPr>
          <a:xfrm>
            <a:off x="8022098" y="3197932"/>
            <a:ext cx="2762349" cy="1262189"/>
            <a:chOff x="3998483" y="321314"/>
            <a:chExt cx="2762349" cy="1262189"/>
          </a:xfrm>
        </p:grpSpPr>
        <p:sp>
          <p:nvSpPr>
            <p:cNvPr id="738" name="Ellipse 737"/>
            <p:cNvSpPr/>
            <p:nvPr/>
          </p:nvSpPr>
          <p:spPr>
            <a:xfrm>
              <a:off x="6147733" y="8219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0" name="Ellipse 739"/>
            <p:cNvSpPr/>
            <p:nvPr/>
          </p:nvSpPr>
          <p:spPr>
            <a:xfrm>
              <a:off x="6474745" y="7862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2" name="Ellipse 741"/>
            <p:cNvSpPr/>
            <p:nvPr/>
          </p:nvSpPr>
          <p:spPr>
            <a:xfrm>
              <a:off x="5262470" y="66850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3" name="Ellipse 742"/>
            <p:cNvSpPr/>
            <p:nvPr/>
          </p:nvSpPr>
          <p:spPr>
            <a:xfrm>
              <a:off x="4416098" y="37274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0" name="Ellipse 759"/>
            <p:cNvSpPr/>
            <p:nvPr/>
          </p:nvSpPr>
          <p:spPr>
            <a:xfrm>
              <a:off x="6296439" y="13654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2" name="Ellipse 761"/>
            <p:cNvSpPr/>
            <p:nvPr/>
          </p:nvSpPr>
          <p:spPr>
            <a:xfrm>
              <a:off x="5897503" y="15115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4" name="Ellipse 763"/>
            <p:cNvSpPr/>
            <p:nvPr/>
          </p:nvSpPr>
          <p:spPr>
            <a:xfrm>
              <a:off x="6636716" y="62979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5" name="Ellipse 764"/>
            <p:cNvSpPr/>
            <p:nvPr/>
          </p:nvSpPr>
          <p:spPr>
            <a:xfrm>
              <a:off x="3998483" y="32131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7" name="Ellipse 766"/>
            <p:cNvSpPr/>
            <p:nvPr/>
          </p:nvSpPr>
          <p:spPr>
            <a:xfrm>
              <a:off x="6384032" y="4897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9" name="Ellipse 768"/>
            <p:cNvSpPr/>
            <p:nvPr/>
          </p:nvSpPr>
          <p:spPr>
            <a:xfrm>
              <a:off x="6161871" y="11146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0" name="Ellipse 779"/>
            <p:cNvSpPr/>
            <p:nvPr/>
          </p:nvSpPr>
          <p:spPr>
            <a:xfrm>
              <a:off x="4380126" y="129911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1" name="Ellipse 780"/>
            <p:cNvSpPr/>
            <p:nvPr/>
          </p:nvSpPr>
          <p:spPr>
            <a:xfrm>
              <a:off x="6168009" y="3905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2" name="Ellipse 781"/>
            <p:cNvSpPr/>
            <p:nvPr/>
          </p:nvSpPr>
          <p:spPr>
            <a:xfrm>
              <a:off x="4949224" y="798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3" name="Ellipse 782"/>
            <p:cNvSpPr/>
            <p:nvPr/>
          </p:nvSpPr>
          <p:spPr>
            <a:xfrm>
              <a:off x="6688832" y="4130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4" name="Ellipse 783"/>
            <p:cNvSpPr/>
            <p:nvPr/>
          </p:nvSpPr>
          <p:spPr>
            <a:xfrm>
              <a:off x="5879201" y="51118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5" name="Ellipse 784"/>
            <p:cNvSpPr/>
            <p:nvPr/>
          </p:nvSpPr>
          <p:spPr>
            <a:xfrm>
              <a:off x="5307187" y="117140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94" name="Gruppieren 793"/>
          <p:cNvGrpSpPr/>
          <p:nvPr/>
        </p:nvGrpSpPr>
        <p:grpSpPr>
          <a:xfrm>
            <a:off x="1242843" y="3609816"/>
            <a:ext cx="2322197" cy="2232024"/>
            <a:chOff x="6133858" y="-609648"/>
            <a:chExt cx="2322197" cy="2232024"/>
          </a:xfrm>
        </p:grpSpPr>
        <p:sp>
          <p:nvSpPr>
            <p:cNvPr id="797" name="Ellipse 796"/>
            <p:cNvSpPr/>
            <p:nvPr/>
          </p:nvSpPr>
          <p:spPr>
            <a:xfrm>
              <a:off x="6322345" y="6338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0" name="Ellipse 809"/>
            <p:cNvSpPr/>
            <p:nvPr/>
          </p:nvSpPr>
          <p:spPr>
            <a:xfrm>
              <a:off x="6474745" y="7862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2" name="Ellipse 811"/>
            <p:cNvSpPr/>
            <p:nvPr/>
          </p:nvSpPr>
          <p:spPr>
            <a:xfrm>
              <a:off x="7317697" y="9857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4" name="Ellipse 813"/>
            <p:cNvSpPr/>
            <p:nvPr/>
          </p:nvSpPr>
          <p:spPr>
            <a:xfrm>
              <a:off x="6587685" y="155037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6" name="Ellipse 815"/>
            <p:cNvSpPr/>
            <p:nvPr/>
          </p:nvSpPr>
          <p:spPr>
            <a:xfrm>
              <a:off x="6250872" y="-40537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8" name="Ellipse 817"/>
            <p:cNvSpPr/>
            <p:nvPr/>
          </p:nvSpPr>
          <p:spPr>
            <a:xfrm>
              <a:off x="6627145" y="5570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9" name="Ellipse 818"/>
            <p:cNvSpPr/>
            <p:nvPr/>
          </p:nvSpPr>
          <p:spPr>
            <a:xfrm>
              <a:off x="7370379" y="7205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1" name="Ellipse 820"/>
            <p:cNvSpPr/>
            <p:nvPr/>
          </p:nvSpPr>
          <p:spPr>
            <a:xfrm>
              <a:off x="8384055" y="35328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2" name="Ellipse 821"/>
            <p:cNvSpPr/>
            <p:nvPr/>
          </p:nvSpPr>
          <p:spPr>
            <a:xfrm>
              <a:off x="6133858" y="11817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4" name="Ellipse 823"/>
            <p:cNvSpPr/>
            <p:nvPr/>
          </p:nvSpPr>
          <p:spPr>
            <a:xfrm>
              <a:off x="6636899" y="-609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0" name="Ellipse 829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1" name="Ellipse 830"/>
            <p:cNvSpPr/>
            <p:nvPr/>
          </p:nvSpPr>
          <p:spPr>
            <a:xfrm>
              <a:off x="6841232" y="9469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2" name="Ellipse 831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3" name="Ellipse 832"/>
            <p:cNvSpPr/>
            <p:nvPr/>
          </p:nvSpPr>
          <p:spPr>
            <a:xfrm>
              <a:off x="6688832" y="4130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4" name="Ellipse 833"/>
            <p:cNvSpPr/>
            <p:nvPr/>
          </p:nvSpPr>
          <p:spPr>
            <a:xfrm>
              <a:off x="8073003" y="-13543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5" name="Ellipse 834"/>
            <p:cNvSpPr/>
            <p:nvPr/>
          </p:nvSpPr>
          <p:spPr>
            <a:xfrm>
              <a:off x="7346320" y="70432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41" name="Gruppieren 840"/>
          <p:cNvGrpSpPr/>
          <p:nvPr/>
        </p:nvGrpSpPr>
        <p:grpSpPr>
          <a:xfrm>
            <a:off x="3869658" y="2396122"/>
            <a:ext cx="3314575" cy="1976523"/>
            <a:chOff x="5867123" y="260648"/>
            <a:chExt cx="3314575" cy="1976523"/>
          </a:xfrm>
        </p:grpSpPr>
        <p:sp>
          <p:nvSpPr>
            <p:cNvPr id="842" name="Ellipse 841"/>
            <p:cNvSpPr/>
            <p:nvPr/>
          </p:nvSpPr>
          <p:spPr>
            <a:xfrm>
              <a:off x="6248483" y="12021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3" name="Ellipse 842"/>
            <p:cNvSpPr/>
            <p:nvPr/>
          </p:nvSpPr>
          <p:spPr>
            <a:xfrm>
              <a:off x="6055583" y="15067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4" name="Ellipse 843"/>
            <p:cNvSpPr/>
            <p:nvPr/>
          </p:nvSpPr>
          <p:spPr>
            <a:xfrm>
              <a:off x="7510224" y="1351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5" name="Ellipse 844"/>
            <p:cNvSpPr/>
            <p:nvPr/>
          </p:nvSpPr>
          <p:spPr>
            <a:xfrm>
              <a:off x="6894449" y="1510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8" name="Ellipse 857"/>
            <p:cNvSpPr/>
            <p:nvPr/>
          </p:nvSpPr>
          <p:spPr>
            <a:xfrm>
              <a:off x="8252965" y="14615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9" name="Ellipse 858"/>
            <p:cNvSpPr/>
            <p:nvPr/>
          </p:nvSpPr>
          <p:spPr>
            <a:xfrm>
              <a:off x="8511433" y="21651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4" name="Ellipse 863"/>
            <p:cNvSpPr/>
            <p:nvPr/>
          </p:nvSpPr>
          <p:spPr>
            <a:xfrm>
              <a:off x="9109698" y="19763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2" name="Ellipse 871"/>
            <p:cNvSpPr/>
            <p:nvPr/>
          </p:nvSpPr>
          <p:spPr>
            <a:xfrm>
              <a:off x="6931945" y="8618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3" name="Ellipse 872"/>
            <p:cNvSpPr/>
            <p:nvPr/>
          </p:nvSpPr>
          <p:spPr>
            <a:xfrm>
              <a:off x="6362665" y="13020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4" name="Ellipse 873"/>
            <p:cNvSpPr/>
            <p:nvPr/>
          </p:nvSpPr>
          <p:spPr>
            <a:xfrm>
              <a:off x="6609058" y="4973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5" name="Ellipse 874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6" name="Ellipse 875"/>
            <p:cNvSpPr/>
            <p:nvPr/>
          </p:nvSpPr>
          <p:spPr>
            <a:xfrm>
              <a:off x="5867123" y="187287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7" name="Ellipse 876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8" name="Ellipse 877"/>
            <p:cNvSpPr/>
            <p:nvPr/>
          </p:nvSpPr>
          <p:spPr>
            <a:xfrm>
              <a:off x="6439133" y="16166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2" name="Ellipse 891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3" name="Ellipse 892"/>
            <p:cNvSpPr/>
            <p:nvPr/>
          </p:nvSpPr>
          <p:spPr>
            <a:xfrm>
              <a:off x="7285517" y="94989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94" name="Gruppieren 893"/>
          <p:cNvGrpSpPr/>
          <p:nvPr/>
        </p:nvGrpSpPr>
        <p:grpSpPr>
          <a:xfrm>
            <a:off x="5993706" y="1721718"/>
            <a:ext cx="2148756" cy="1514419"/>
            <a:chOff x="5504937" y="-63129"/>
            <a:chExt cx="2148756" cy="1514419"/>
          </a:xfrm>
        </p:grpSpPr>
        <p:sp>
          <p:nvSpPr>
            <p:cNvPr id="895" name="Ellipse 894"/>
            <p:cNvSpPr/>
            <p:nvPr/>
          </p:nvSpPr>
          <p:spPr>
            <a:xfrm>
              <a:off x="6322345" y="6338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6" name="Ellipse 895"/>
            <p:cNvSpPr/>
            <p:nvPr/>
          </p:nvSpPr>
          <p:spPr>
            <a:xfrm>
              <a:off x="7581693" y="7224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8" name="Ellipse 897"/>
            <p:cNvSpPr/>
            <p:nvPr/>
          </p:nvSpPr>
          <p:spPr>
            <a:xfrm>
              <a:off x="7527147" y="4377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7" name="Ellipse 906"/>
            <p:cNvSpPr/>
            <p:nvPr/>
          </p:nvSpPr>
          <p:spPr>
            <a:xfrm>
              <a:off x="5504937" y="13792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8" name="Ellipse 907"/>
            <p:cNvSpPr/>
            <p:nvPr/>
          </p:nvSpPr>
          <p:spPr>
            <a:xfrm>
              <a:off x="6175364" y="27572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9" name="Ellipse 908"/>
            <p:cNvSpPr/>
            <p:nvPr/>
          </p:nvSpPr>
          <p:spPr>
            <a:xfrm>
              <a:off x="6248660" y="55787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1" name="Ellipse 930"/>
            <p:cNvSpPr/>
            <p:nvPr/>
          </p:nvSpPr>
          <p:spPr>
            <a:xfrm>
              <a:off x="7297137" y="54290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5" name="Ellipse 934"/>
            <p:cNvSpPr/>
            <p:nvPr/>
          </p:nvSpPr>
          <p:spPr>
            <a:xfrm>
              <a:off x="7284235" y="85270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6" name="Ellipse 935"/>
            <p:cNvSpPr/>
            <p:nvPr/>
          </p:nvSpPr>
          <p:spPr>
            <a:xfrm>
              <a:off x="6384032" y="4897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3" name="Ellipse 942"/>
            <p:cNvSpPr/>
            <p:nvPr/>
          </p:nvSpPr>
          <p:spPr>
            <a:xfrm>
              <a:off x="7252580" y="540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4" name="Ellipse 943"/>
            <p:cNvSpPr/>
            <p:nvPr/>
          </p:nvSpPr>
          <p:spPr>
            <a:xfrm>
              <a:off x="7367190" y="11365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9" name="Ellipse 948"/>
            <p:cNvSpPr/>
            <p:nvPr/>
          </p:nvSpPr>
          <p:spPr>
            <a:xfrm>
              <a:off x="5816555" y="121793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1" name="Ellipse 950"/>
            <p:cNvSpPr/>
            <p:nvPr/>
          </p:nvSpPr>
          <p:spPr>
            <a:xfrm>
              <a:off x="6092924" y="-631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2" name="Ellipse 951"/>
            <p:cNvSpPr/>
            <p:nvPr/>
          </p:nvSpPr>
          <p:spPr>
            <a:xfrm>
              <a:off x="6648018" y="2294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4" name="Ellipse 953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0" name="Ellipse 959"/>
            <p:cNvSpPr/>
            <p:nvPr/>
          </p:nvSpPr>
          <p:spPr>
            <a:xfrm>
              <a:off x="5755628" y="133022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973" name="Gruppieren 972"/>
          <p:cNvGrpSpPr/>
          <p:nvPr/>
        </p:nvGrpSpPr>
        <p:grpSpPr>
          <a:xfrm>
            <a:off x="4565639" y="3911026"/>
            <a:ext cx="3786435" cy="1871615"/>
            <a:chOff x="2821997" y="-453696"/>
            <a:chExt cx="3786435" cy="1871615"/>
          </a:xfrm>
        </p:grpSpPr>
        <p:sp>
          <p:nvSpPr>
            <p:cNvPr id="980" name="Ellipse 979"/>
            <p:cNvSpPr/>
            <p:nvPr/>
          </p:nvSpPr>
          <p:spPr>
            <a:xfrm>
              <a:off x="5000590" y="34562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1" name="Ellipse 980"/>
            <p:cNvSpPr/>
            <p:nvPr/>
          </p:nvSpPr>
          <p:spPr>
            <a:xfrm>
              <a:off x="4437092" y="103355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2" name="Ellipse 981"/>
            <p:cNvSpPr/>
            <p:nvPr/>
          </p:nvSpPr>
          <p:spPr>
            <a:xfrm>
              <a:off x="5906890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5" name="Ellipse 984"/>
            <p:cNvSpPr/>
            <p:nvPr/>
          </p:nvSpPr>
          <p:spPr>
            <a:xfrm>
              <a:off x="5650528" y="108243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6" name="Ellipse 985"/>
            <p:cNvSpPr/>
            <p:nvPr/>
          </p:nvSpPr>
          <p:spPr>
            <a:xfrm>
              <a:off x="6183185" y="500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7" name="Ellipse 986"/>
            <p:cNvSpPr/>
            <p:nvPr/>
          </p:nvSpPr>
          <p:spPr>
            <a:xfrm>
              <a:off x="5251518" y="2976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8" name="Ellipse 987"/>
            <p:cNvSpPr/>
            <p:nvPr/>
          </p:nvSpPr>
          <p:spPr>
            <a:xfrm>
              <a:off x="3731725" y="119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9" name="Ellipse 988"/>
            <p:cNvSpPr/>
            <p:nvPr/>
          </p:nvSpPr>
          <p:spPr>
            <a:xfrm>
              <a:off x="3782998" y="10634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0" name="Ellipse 989"/>
            <p:cNvSpPr/>
            <p:nvPr/>
          </p:nvSpPr>
          <p:spPr>
            <a:xfrm>
              <a:off x="2945630" y="-438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1" name="Ellipse 990"/>
            <p:cNvSpPr/>
            <p:nvPr/>
          </p:nvSpPr>
          <p:spPr>
            <a:xfrm>
              <a:off x="6098470" y="-4313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0" name="Ellipse 999"/>
            <p:cNvSpPr/>
            <p:nvPr/>
          </p:nvSpPr>
          <p:spPr>
            <a:xfrm>
              <a:off x="5514359" y="9244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1" name="Ellipse 1000"/>
            <p:cNvSpPr/>
            <p:nvPr/>
          </p:nvSpPr>
          <p:spPr>
            <a:xfrm>
              <a:off x="5574623" y="38646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2" name="Ellipse 1001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2" name="Ellipse 1011"/>
            <p:cNvSpPr/>
            <p:nvPr/>
          </p:nvSpPr>
          <p:spPr>
            <a:xfrm>
              <a:off x="2821997" y="13459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3" name="Ellipse 1012"/>
            <p:cNvSpPr/>
            <p:nvPr/>
          </p:nvSpPr>
          <p:spPr>
            <a:xfrm>
              <a:off x="5749597" y="-4536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4" name="Ellipse 1013"/>
            <p:cNvSpPr/>
            <p:nvPr/>
          </p:nvSpPr>
          <p:spPr>
            <a:xfrm>
              <a:off x="3181345" y="428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15" name="Gruppieren 1014"/>
          <p:cNvGrpSpPr/>
          <p:nvPr/>
        </p:nvGrpSpPr>
        <p:grpSpPr>
          <a:xfrm>
            <a:off x="3231196" y="4981746"/>
            <a:ext cx="4013591" cy="1255558"/>
            <a:chOff x="4516872" y="-137719"/>
            <a:chExt cx="4013591" cy="1255558"/>
          </a:xfrm>
        </p:grpSpPr>
        <p:sp>
          <p:nvSpPr>
            <p:cNvPr id="1016" name="Ellipse 1015"/>
            <p:cNvSpPr/>
            <p:nvPr/>
          </p:nvSpPr>
          <p:spPr>
            <a:xfrm>
              <a:off x="6240023" y="727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7" name="Ellipse 1016"/>
            <p:cNvSpPr/>
            <p:nvPr/>
          </p:nvSpPr>
          <p:spPr>
            <a:xfrm>
              <a:off x="5489950" y="6781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4" name="Ellipse 1023"/>
            <p:cNvSpPr/>
            <p:nvPr/>
          </p:nvSpPr>
          <p:spPr>
            <a:xfrm>
              <a:off x="4975563" y="38258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5" name="Ellipse 1024"/>
            <p:cNvSpPr/>
            <p:nvPr/>
          </p:nvSpPr>
          <p:spPr>
            <a:xfrm>
              <a:off x="451687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2" name="Ellipse 1041"/>
            <p:cNvSpPr/>
            <p:nvPr/>
          </p:nvSpPr>
          <p:spPr>
            <a:xfrm>
              <a:off x="5948409" y="29571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3" name="Ellipse 1042"/>
            <p:cNvSpPr/>
            <p:nvPr/>
          </p:nvSpPr>
          <p:spPr>
            <a:xfrm>
              <a:off x="8458463" y="42539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4" name="Ellipse 1043"/>
            <p:cNvSpPr/>
            <p:nvPr/>
          </p:nvSpPr>
          <p:spPr>
            <a:xfrm>
              <a:off x="6020409" y="60850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5" name="Ellipse 1044"/>
            <p:cNvSpPr/>
            <p:nvPr/>
          </p:nvSpPr>
          <p:spPr>
            <a:xfrm>
              <a:off x="6949314" y="104583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1" name="Ellipse 1060"/>
            <p:cNvSpPr/>
            <p:nvPr/>
          </p:nvSpPr>
          <p:spPr>
            <a:xfrm>
              <a:off x="6182660" y="41116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2" name="Ellipse 1061"/>
            <p:cNvSpPr/>
            <p:nvPr/>
          </p:nvSpPr>
          <p:spPr>
            <a:xfrm>
              <a:off x="6536432" y="6421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3" name="Ellipse 1062"/>
            <p:cNvSpPr/>
            <p:nvPr/>
          </p:nvSpPr>
          <p:spPr>
            <a:xfrm>
              <a:off x="7438912" y="-8493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4" name="Ellipse 1063"/>
            <p:cNvSpPr/>
            <p:nvPr/>
          </p:nvSpPr>
          <p:spPr>
            <a:xfrm>
              <a:off x="6378374" y="1217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5" name="Ellipse 1064"/>
            <p:cNvSpPr/>
            <p:nvPr/>
          </p:nvSpPr>
          <p:spPr>
            <a:xfrm>
              <a:off x="7910249" y="601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6" name="Ellipse 1065"/>
            <p:cNvSpPr/>
            <p:nvPr/>
          </p:nvSpPr>
          <p:spPr>
            <a:xfrm>
              <a:off x="7963244" y="-1377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7" name="Ellipse 1066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8" name="Ellipse 1067"/>
            <p:cNvSpPr/>
            <p:nvPr/>
          </p:nvSpPr>
          <p:spPr>
            <a:xfrm>
              <a:off x="6993632" y="7178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78" name="Gruppieren 1177"/>
          <p:cNvGrpSpPr/>
          <p:nvPr/>
        </p:nvGrpSpPr>
        <p:grpSpPr>
          <a:xfrm>
            <a:off x="181614" y="832486"/>
            <a:ext cx="10829454" cy="5054916"/>
            <a:chOff x="181614" y="832486"/>
            <a:chExt cx="10829454" cy="5054916"/>
          </a:xfrm>
        </p:grpSpPr>
        <p:grpSp>
          <p:nvGrpSpPr>
            <p:cNvPr id="1179" name="Gruppieren 1178"/>
            <p:cNvGrpSpPr/>
            <p:nvPr/>
          </p:nvGrpSpPr>
          <p:grpSpPr>
            <a:xfrm>
              <a:off x="181614" y="832486"/>
              <a:ext cx="9532035" cy="3830526"/>
              <a:chOff x="181614" y="832486"/>
              <a:chExt cx="9532035" cy="3830526"/>
            </a:xfrm>
          </p:grpSpPr>
          <p:cxnSp>
            <p:nvCxnSpPr>
              <p:cNvPr id="1183" name="Gerader Verbinder 1182"/>
              <p:cNvCxnSpPr/>
              <p:nvPr/>
            </p:nvCxnSpPr>
            <p:spPr>
              <a:xfrm>
                <a:off x="5797169" y="4069320"/>
                <a:ext cx="947063" cy="503424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4" name="Gruppieren 1183"/>
              <p:cNvGrpSpPr/>
              <p:nvPr/>
            </p:nvGrpSpPr>
            <p:grpSpPr>
              <a:xfrm>
                <a:off x="181614" y="832486"/>
                <a:ext cx="9532035" cy="3830526"/>
                <a:chOff x="181614" y="832486"/>
                <a:chExt cx="9532035" cy="3830526"/>
              </a:xfrm>
            </p:grpSpPr>
            <p:cxnSp>
              <p:nvCxnSpPr>
                <p:cNvPr id="1185" name="Gerader Verbinder 1184"/>
                <p:cNvCxnSpPr/>
                <p:nvPr/>
              </p:nvCxnSpPr>
              <p:spPr>
                <a:xfrm flipV="1">
                  <a:off x="181614" y="1588075"/>
                  <a:ext cx="1982831" cy="1046531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Gerader Verbinder 1185"/>
                <p:cNvCxnSpPr/>
                <p:nvPr/>
              </p:nvCxnSpPr>
              <p:spPr>
                <a:xfrm flipV="1">
                  <a:off x="2182170" y="832486"/>
                  <a:ext cx="683686" cy="72480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7" name="Gerader Verbinder 1186"/>
                <p:cNvCxnSpPr/>
                <p:nvPr/>
              </p:nvCxnSpPr>
              <p:spPr>
                <a:xfrm>
                  <a:off x="543836" y="3349921"/>
                  <a:ext cx="5225997" cy="7466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Gerader Verbinder 1187"/>
                <p:cNvCxnSpPr/>
                <p:nvPr/>
              </p:nvCxnSpPr>
              <p:spPr>
                <a:xfrm flipH="1">
                  <a:off x="6701200" y="3429000"/>
                  <a:ext cx="812678" cy="12340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9" name="Gerader Verbinder 1188"/>
                <p:cNvCxnSpPr/>
                <p:nvPr/>
              </p:nvCxnSpPr>
              <p:spPr>
                <a:xfrm flipH="1">
                  <a:off x="7565239" y="3258546"/>
                  <a:ext cx="2148410" cy="179018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0" name="Gerader Verbinder 1189"/>
                <p:cNvCxnSpPr/>
                <p:nvPr/>
              </p:nvCxnSpPr>
              <p:spPr>
                <a:xfrm>
                  <a:off x="5769833" y="2756300"/>
                  <a:ext cx="18903" cy="1321440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1" name="Gerader Verbinder 1190"/>
                <p:cNvCxnSpPr/>
                <p:nvPr/>
              </p:nvCxnSpPr>
              <p:spPr>
                <a:xfrm flipH="1" flipV="1">
                  <a:off x="5779251" y="2930063"/>
                  <a:ext cx="1763557" cy="498937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2" name="Gerader Verbinder 1191"/>
                <p:cNvCxnSpPr/>
                <p:nvPr/>
              </p:nvCxnSpPr>
              <p:spPr>
                <a:xfrm flipH="1" flipV="1">
                  <a:off x="2180357" y="1572054"/>
                  <a:ext cx="3598894" cy="1349344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80" name="Gerader Verbinder 1179"/>
            <p:cNvCxnSpPr/>
            <p:nvPr/>
          </p:nvCxnSpPr>
          <p:spPr>
            <a:xfrm flipH="1" flipV="1">
              <a:off x="6696573" y="4586535"/>
              <a:ext cx="1815140" cy="130086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Gerader Verbinder 1180"/>
            <p:cNvCxnSpPr/>
            <p:nvPr/>
          </p:nvCxnSpPr>
          <p:spPr>
            <a:xfrm flipH="1">
              <a:off x="9731724" y="2865166"/>
              <a:ext cx="1279344" cy="393380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Gerader Verbinder 1181"/>
            <p:cNvCxnSpPr/>
            <p:nvPr/>
          </p:nvCxnSpPr>
          <p:spPr>
            <a:xfrm flipH="1">
              <a:off x="842084" y="2154499"/>
              <a:ext cx="65749" cy="124278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646394" y="496792"/>
            <a:ext cx="8400137" cy="4116034"/>
            <a:chOff x="646394" y="496792"/>
            <a:chExt cx="8400137" cy="4116034"/>
          </a:xfrm>
        </p:grpSpPr>
        <p:sp>
          <p:nvSpPr>
            <p:cNvPr id="677" name="Ellipse 676"/>
            <p:cNvSpPr/>
            <p:nvPr/>
          </p:nvSpPr>
          <p:spPr>
            <a:xfrm>
              <a:off x="5837484" y="18163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88" name="Ellipse 687"/>
            <p:cNvSpPr/>
            <p:nvPr/>
          </p:nvSpPr>
          <p:spPr>
            <a:xfrm>
              <a:off x="8727903" y="4432826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89" name="Ellipse 688"/>
            <p:cNvSpPr/>
            <p:nvPr/>
          </p:nvSpPr>
          <p:spPr>
            <a:xfrm>
              <a:off x="8866531" y="26760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0" name="Ellipse 689"/>
            <p:cNvSpPr/>
            <p:nvPr/>
          </p:nvSpPr>
          <p:spPr>
            <a:xfrm>
              <a:off x="3213856" y="310226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1" name="Ellipse 690"/>
            <p:cNvSpPr/>
            <p:nvPr/>
          </p:nvSpPr>
          <p:spPr>
            <a:xfrm>
              <a:off x="646394" y="38944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3" name="Ellipse 692"/>
            <p:cNvSpPr/>
            <p:nvPr/>
          </p:nvSpPr>
          <p:spPr>
            <a:xfrm>
              <a:off x="5457367" y="496792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91" name="Gruppieren 1090"/>
          <p:cNvGrpSpPr/>
          <p:nvPr/>
        </p:nvGrpSpPr>
        <p:grpSpPr>
          <a:xfrm>
            <a:off x="3869658" y="2396122"/>
            <a:ext cx="3314575" cy="1976523"/>
            <a:chOff x="5867123" y="260648"/>
            <a:chExt cx="3314575" cy="1976523"/>
          </a:xfrm>
        </p:grpSpPr>
        <p:sp>
          <p:nvSpPr>
            <p:cNvPr id="1102" name="Ellipse 1101"/>
            <p:cNvSpPr/>
            <p:nvPr/>
          </p:nvSpPr>
          <p:spPr>
            <a:xfrm>
              <a:off x="6248483" y="12021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3" name="Ellipse 1102"/>
            <p:cNvSpPr/>
            <p:nvPr/>
          </p:nvSpPr>
          <p:spPr>
            <a:xfrm>
              <a:off x="6055583" y="15067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4" name="Ellipse 1103"/>
            <p:cNvSpPr/>
            <p:nvPr/>
          </p:nvSpPr>
          <p:spPr>
            <a:xfrm>
              <a:off x="7510224" y="1351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5" name="Ellipse 1104"/>
            <p:cNvSpPr/>
            <p:nvPr/>
          </p:nvSpPr>
          <p:spPr>
            <a:xfrm>
              <a:off x="6894449" y="1510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6" name="Ellipse 1105"/>
            <p:cNvSpPr/>
            <p:nvPr/>
          </p:nvSpPr>
          <p:spPr>
            <a:xfrm>
              <a:off x="8252965" y="14615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7" name="Ellipse 1106"/>
            <p:cNvSpPr/>
            <p:nvPr/>
          </p:nvSpPr>
          <p:spPr>
            <a:xfrm>
              <a:off x="8511433" y="21651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8" name="Ellipse 1107"/>
            <p:cNvSpPr/>
            <p:nvPr/>
          </p:nvSpPr>
          <p:spPr>
            <a:xfrm>
              <a:off x="9109698" y="19763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9" name="Ellipse 1108"/>
            <p:cNvSpPr/>
            <p:nvPr/>
          </p:nvSpPr>
          <p:spPr>
            <a:xfrm>
              <a:off x="6931945" y="8618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0" name="Ellipse 1109"/>
            <p:cNvSpPr/>
            <p:nvPr/>
          </p:nvSpPr>
          <p:spPr>
            <a:xfrm>
              <a:off x="6362665" y="13020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1" name="Ellipse 1110"/>
            <p:cNvSpPr/>
            <p:nvPr/>
          </p:nvSpPr>
          <p:spPr>
            <a:xfrm>
              <a:off x="6609058" y="4973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2" name="Ellipse 1111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3" name="Ellipse 1112"/>
            <p:cNvSpPr/>
            <p:nvPr/>
          </p:nvSpPr>
          <p:spPr>
            <a:xfrm>
              <a:off x="5867123" y="187287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4" name="Ellipse 1113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5" name="Ellipse 1114"/>
            <p:cNvSpPr/>
            <p:nvPr/>
          </p:nvSpPr>
          <p:spPr>
            <a:xfrm>
              <a:off x="6439133" y="16166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6" name="Ellipse 1115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7" name="Ellipse 1116"/>
            <p:cNvSpPr/>
            <p:nvPr/>
          </p:nvSpPr>
          <p:spPr>
            <a:xfrm>
              <a:off x="7285517" y="94989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18" name="Gruppieren 1117"/>
          <p:cNvGrpSpPr/>
          <p:nvPr/>
        </p:nvGrpSpPr>
        <p:grpSpPr>
          <a:xfrm>
            <a:off x="4565639" y="3911026"/>
            <a:ext cx="3786435" cy="1871615"/>
            <a:chOff x="2821997" y="-453696"/>
            <a:chExt cx="3786435" cy="1871615"/>
          </a:xfrm>
        </p:grpSpPr>
        <p:sp>
          <p:nvSpPr>
            <p:cNvPr id="1119" name="Ellipse 1118"/>
            <p:cNvSpPr/>
            <p:nvPr/>
          </p:nvSpPr>
          <p:spPr>
            <a:xfrm>
              <a:off x="5000590" y="34562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0" name="Ellipse 1119"/>
            <p:cNvSpPr/>
            <p:nvPr/>
          </p:nvSpPr>
          <p:spPr>
            <a:xfrm>
              <a:off x="4437092" y="103355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1" name="Ellipse 1120"/>
            <p:cNvSpPr/>
            <p:nvPr/>
          </p:nvSpPr>
          <p:spPr>
            <a:xfrm>
              <a:off x="5906890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2" name="Ellipse 1121"/>
            <p:cNvSpPr/>
            <p:nvPr/>
          </p:nvSpPr>
          <p:spPr>
            <a:xfrm>
              <a:off x="5650528" y="108243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3" name="Ellipse 1122"/>
            <p:cNvSpPr/>
            <p:nvPr/>
          </p:nvSpPr>
          <p:spPr>
            <a:xfrm>
              <a:off x="6183185" y="500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4" name="Ellipse 1123"/>
            <p:cNvSpPr/>
            <p:nvPr/>
          </p:nvSpPr>
          <p:spPr>
            <a:xfrm>
              <a:off x="5223381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5" name="Ellipse 1124"/>
            <p:cNvSpPr/>
            <p:nvPr/>
          </p:nvSpPr>
          <p:spPr>
            <a:xfrm>
              <a:off x="3731725" y="119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6" name="Ellipse 1125"/>
            <p:cNvSpPr/>
            <p:nvPr/>
          </p:nvSpPr>
          <p:spPr>
            <a:xfrm>
              <a:off x="3782998" y="10634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7" name="Ellipse 1126"/>
            <p:cNvSpPr/>
            <p:nvPr/>
          </p:nvSpPr>
          <p:spPr>
            <a:xfrm>
              <a:off x="2945630" y="-438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8" name="Ellipse 1127"/>
            <p:cNvSpPr/>
            <p:nvPr/>
          </p:nvSpPr>
          <p:spPr>
            <a:xfrm>
              <a:off x="6098470" y="-4313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9" name="Ellipse 1128"/>
            <p:cNvSpPr/>
            <p:nvPr/>
          </p:nvSpPr>
          <p:spPr>
            <a:xfrm>
              <a:off x="5514359" y="9244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0" name="Ellipse 1129"/>
            <p:cNvSpPr/>
            <p:nvPr/>
          </p:nvSpPr>
          <p:spPr>
            <a:xfrm>
              <a:off x="5574623" y="38646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1" name="Ellipse 1130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2" name="Ellipse 1131"/>
            <p:cNvSpPr/>
            <p:nvPr/>
          </p:nvSpPr>
          <p:spPr>
            <a:xfrm>
              <a:off x="2821997" y="13459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3" name="Ellipse 1132"/>
            <p:cNvSpPr/>
            <p:nvPr/>
          </p:nvSpPr>
          <p:spPr>
            <a:xfrm>
              <a:off x="5749597" y="-4536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4" name="Ellipse 1133"/>
            <p:cNvSpPr/>
            <p:nvPr/>
          </p:nvSpPr>
          <p:spPr>
            <a:xfrm>
              <a:off x="3181345" y="428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855938" y="3606485"/>
            <a:ext cx="1286251" cy="684506"/>
            <a:chOff x="4855938" y="3606485"/>
            <a:chExt cx="1286251" cy="684506"/>
          </a:xfrm>
          <a:solidFill>
            <a:srgbClr val="FF0000"/>
          </a:solidFill>
        </p:grpSpPr>
        <p:sp>
          <p:nvSpPr>
            <p:cNvPr id="1140" name="Pfeil nach rechts 1139"/>
            <p:cNvSpPr/>
            <p:nvPr/>
          </p:nvSpPr>
          <p:spPr>
            <a:xfrm rot="14370288">
              <a:off x="4854618" y="4074991"/>
              <a:ext cx="324000" cy="108000"/>
            </a:xfrm>
            <a:prstGeom prst="rightArrow">
              <a:avLst/>
            </a:prstGeom>
            <a:grp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1" name="Pfeil nach rechts 1140"/>
            <p:cNvSpPr/>
            <p:nvPr/>
          </p:nvSpPr>
          <p:spPr>
            <a:xfrm rot="10973744">
              <a:off x="5818189" y="4025492"/>
              <a:ext cx="324000" cy="108000"/>
            </a:xfrm>
            <a:prstGeom prst="rightArrow">
              <a:avLst/>
            </a:prstGeom>
            <a:grp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3" name="Pfeil nach rechts 1142"/>
            <p:cNvSpPr/>
            <p:nvPr/>
          </p:nvSpPr>
          <p:spPr>
            <a:xfrm rot="4804929">
              <a:off x="4747938" y="3714485"/>
              <a:ext cx="324000" cy="108000"/>
            </a:xfrm>
            <a:prstGeom prst="rightArrow">
              <a:avLst/>
            </a:prstGeom>
            <a:grp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44" name="Gruppieren 1143"/>
          <p:cNvGrpSpPr/>
          <p:nvPr/>
        </p:nvGrpSpPr>
        <p:grpSpPr>
          <a:xfrm>
            <a:off x="4539161" y="2737374"/>
            <a:ext cx="1929588" cy="2377459"/>
            <a:chOff x="6772609" y="2747485"/>
            <a:chExt cx="1929588" cy="2377459"/>
          </a:xfrm>
        </p:grpSpPr>
        <p:sp>
          <p:nvSpPr>
            <p:cNvPr id="1145" name="Pfeil nach rechts 1144"/>
            <p:cNvSpPr/>
            <p:nvPr/>
          </p:nvSpPr>
          <p:spPr>
            <a:xfrm rot="12993290">
              <a:off x="7192833" y="3082517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6" name="Pfeil nach rechts 1145"/>
            <p:cNvSpPr/>
            <p:nvPr/>
          </p:nvSpPr>
          <p:spPr>
            <a:xfrm rot="17711215">
              <a:off x="7267236" y="4989944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7" name="Pfeil nach rechts 1146"/>
            <p:cNvSpPr/>
            <p:nvPr/>
          </p:nvSpPr>
          <p:spPr>
            <a:xfrm rot="4666082">
              <a:off x="8481500" y="3889993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8" name="Pfeil nach rechts 1147"/>
            <p:cNvSpPr/>
            <p:nvPr/>
          </p:nvSpPr>
          <p:spPr>
            <a:xfrm rot="4926136">
              <a:off x="6816218" y="2792485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9" name="Pfeil nach rechts 1148"/>
            <p:cNvSpPr/>
            <p:nvPr/>
          </p:nvSpPr>
          <p:spPr>
            <a:xfrm rot="7102505">
              <a:off x="7040112" y="2836541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0" name="Pfeil nach rechts 1149"/>
            <p:cNvSpPr/>
            <p:nvPr/>
          </p:nvSpPr>
          <p:spPr>
            <a:xfrm rot="6199213">
              <a:off x="7686704" y="4653835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1" name="Pfeil nach rechts 1150"/>
            <p:cNvSpPr/>
            <p:nvPr/>
          </p:nvSpPr>
          <p:spPr>
            <a:xfrm rot="1651354">
              <a:off x="7452500" y="4728418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2" name="Pfeil nach rechts 1151"/>
            <p:cNvSpPr/>
            <p:nvPr/>
          </p:nvSpPr>
          <p:spPr>
            <a:xfrm rot="15263384">
              <a:off x="7675991" y="4957258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3" name="Pfeil nach rechts 1152"/>
            <p:cNvSpPr/>
            <p:nvPr/>
          </p:nvSpPr>
          <p:spPr>
            <a:xfrm rot="14151929">
              <a:off x="8567197" y="4157974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4" name="Pfeil nach rechts 1153"/>
            <p:cNvSpPr/>
            <p:nvPr/>
          </p:nvSpPr>
          <p:spPr>
            <a:xfrm rot="18836970">
              <a:off x="6727609" y="3266889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251806" y="3291670"/>
            <a:ext cx="3583432" cy="1992781"/>
            <a:chOff x="4251806" y="3291670"/>
            <a:chExt cx="3583432" cy="1992781"/>
          </a:xfrm>
        </p:grpSpPr>
        <p:grpSp>
          <p:nvGrpSpPr>
            <p:cNvPr id="1135" name="Gruppieren 1134"/>
            <p:cNvGrpSpPr/>
            <p:nvPr/>
          </p:nvGrpSpPr>
          <p:grpSpPr>
            <a:xfrm>
              <a:off x="4251806" y="3291670"/>
              <a:ext cx="3583432" cy="1992781"/>
              <a:chOff x="4251806" y="3291670"/>
              <a:chExt cx="3583432" cy="1992781"/>
            </a:xfrm>
          </p:grpSpPr>
          <p:sp>
            <p:nvSpPr>
              <p:cNvPr id="1136" name="Pfeil nach rechts 1135"/>
              <p:cNvSpPr/>
              <p:nvPr/>
            </p:nvSpPr>
            <p:spPr>
              <a:xfrm rot="479517">
                <a:off x="4251806" y="3842202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37" name="Pfeil nach rechts 1136"/>
              <p:cNvSpPr/>
              <p:nvPr/>
            </p:nvSpPr>
            <p:spPr>
              <a:xfrm rot="12935927">
                <a:off x="7295238" y="5140451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38" name="Pfeil nach rechts 1137"/>
              <p:cNvSpPr/>
              <p:nvPr/>
            </p:nvSpPr>
            <p:spPr>
              <a:xfrm rot="5400000">
                <a:off x="5513747" y="3489670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42" name="Pfeil nach rechts 1141"/>
            <p:cNvSpPr/>
            <p:nvPr/>
          </p:nvSpPr>
          <p:spPr>
            <a:xfrm rot="4273857">
              <a:off x="5707824" y="4242014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5" name="Pfeil nach rechts 1154"/>
            <p:cNvSpPr/>
            <p:nvPr/>
          </p:nvSpPr>
          <p:spPr>
            <a:xfrm rot="20538947">
              <a:off x="5623893" y="4655402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26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ruppieren 1192"/>
          <p:cNvGrpSpPr/>
          <p:nvPr/>
        </p:nvGrpSpPr>
        <p:grpSpPr>
          <a:xfrm>
            <a:off x="580245" y="1172389"/>
            <a:ext cx="10412299" cy="5386811"/>
            <a:chOff x="580245" y="1172389"/>
            <a:chExt cx="10412299" cy="5386811"/>
          </a:xfrm>
        </p:grpSpPr>
        <p:grpSp>
          <p:nvGrpSpPr>
            <p:cNvPr id="1194" name="Gruppieren 1193"/>
            <p:cNvGrpSpPr/>
            <p:nvPr/>
          </p:nvGrpSpPr>
          <p:grpSpPr>
            <a:xfrm>
              <a:off x="580245" y="1172389"/>
              <a:ext cx="10412299" cy="5386811"/>
              <a:chOff x="580245" y="1172389"/>
              <a:chExt cx="10412299" cy="5386811"/>
            </a:xfrm>
          </p:grpSpPr>
          <p:cxnSp>
            <p:nvCxnSpPr>
              <p:cNvPr id="1196" name="Gerader Verbinder 1195"/>
              <p:cNvCxnSpPr/>
              <p:nvPr/>
            </p:nvCxnSpPr>
            <p:spPr>
              <a:xfrm flipH="1">
                <a:off x="6000750" y="4621591"/>
                <a:ext cx="298" cy="7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Gerader Verbinder 1196"/>
              <p:cNvCxnSpPr/>
              <p:nvPr/>
            </p:nvCxnSpPr>
            <p:spPr>
              <a:xfrm flipH="1" flipV="1">
                <a:off x="4903156" y="3967258"/>
                <a:ext cx="623268" cy="9782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Gerader Verbinder 1197"/>
              <p:cNvCxnSpPr/>
              <p:nvPr/>
            </p:nvCxnSpPr>
            <p:spPr>
              <a:xfrm flipH="1">
                <a:off x="7222636" y="2839302"/>
                <a:ext cx="538209" cy="1551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Gerader Verbinder 1198"/>
              <p:cNvCxnSpPr/>
              <p:nvPr/>
            </p:nvCxnSpPr>
            <p:spPr>
              <a:xfrm flipV="1">
                <a:off x="6786173" y="4400927"/>
                <a:ext cx="441474" cy="9804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Gerader Verbinder 1199"/>
              <p:cNvCxnSpPr/>
              <p:nvPr/>
            </p:nvCxnSpPr>
            <p:spPr>
              <a:xfrm flipV="1">
                <a:off x="6153388" y="5354874"/>
                <a:ext cx="634001" cy="247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Gerader Verbinder 1200"/>
              <p:cNvCxnSpPr/>
              <p:nvPr/>
            </p:nvCxnSpPr>
            <p:spPr>
              <a:xfrm flipH="1" flipV="1">
                <a:off x="9729051" y="3242540"/>
                <a:ext cx="91910" cy="49202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Gerader Verbinder 1201"/>
              <p:cNvCxnSpPr/>
              <p:nvPr/>
            </p:nvCxnSpPr>
            <p:spPr>
              <a:xfrm>
                <a:off x="6007564" y="4661582"/>
                <a:ext cx="689009" cy="6275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Gerader Verbinder 1202"/>
              <p:cNvCxnSpPr/>
              <p:nvPr/>
            </p:nvCxnSpPr>
            <p:spPr>
              <a:xfrm>
                <a:off x="5830950" y="4069320"/>
                <a:ext cx="658625" cy="2198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Gerader Verbinder 1203"/>
              <p:cNvCxnSpPr/>
              <p:nvPr/>
            </p:nvCxnSpPr>
            <p:spPr>
              <a:xfrm flipV="1">
                <a:off x="6425302" y="3631629"/>
                <a:ext cx="98986" cy="3516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Gerader Verbinder 1204"/>
              <p:cNvCxnSpPr/>
              <p:nvPr/>
            </p:nvCxnSpPr>
            <p:spPr>
              <a:xfrm flipH="1">
                <a:off x="5783804" y="2411751"/>
                <a:ext cx="1556741" cy="51279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Gerader Verbinder 1205"/>
              <p:cNvCxnSpPr/>
              <p:nvPr/>
            </p:nvCxnSpPr>
            <p:spPr>
              <a:xfrm flipV="1">
                <a:off x="5526424" y="4662698"/>
                <a:ext cx="441988" cy="1300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7" name="Gerader Verbinder 1206"/>
              <p:cNvCxnSpPr/>
              <p:nvPr/>
            </p:nvCxnSpPr>
            <p:spPr>
              <a:xfrm flipH="1" flipV="1">
                <a:off x="4736013" y="3031377"/>
                <a:ext cx="159094" cy="62215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8" name="Gerader Verbinder 1207"/>
              <p:cNvCxnSpPr/>
              <p:nvPr/>
            </p:nvCxnSpPr>
            <p:spPr>
              <a:xfrm flipH="1" flipV="1">
                <a:off x="4907317" y="3785911"/>
                <a:ext cx="21768" cy="17493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" name="Gerader Verbinder 1208"/>
              <p:cNvCxnSpPr/>
              <p:nvPr/>
            </p:nvCxnSpPr>
            <p:spPr>
              <a:xfrm flipH="1" flipV="1">
                <a:off x="5803566" y="4112274"/>
                <a:ext cx="175241" cy="4991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Gerader Verbinder 1209"/>
              <p:cNvCxnSpPr/>
              <p:nvPr/>
            </p:nvCxnSpPr>
            <p:spPr>
              <a:xfrm flipH="1" flipV="1">
                <a:off x="5526424" y="4945536"/>
                <a:ext cx="541312" cy="74939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Gerader Verbinder 1210"/>
              <p:cNvCxnSpPr/>
              <p:nvPr/>
            </p:nvCxnSpPr>
            <p:spPr>
              <a:xfrm flipH="1" flipV="1">
                <a:off x="6346045" y="4053312"/>
                <a:ext cx="851028" cy="325230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Gerader Verbinder 1211"/>
              <p:cNvCxnSpPr/>
              <p:nvPr/>
            </p:nvCxnSpPr>
            <p:spPr>
              <a:xfrm flipH="1">
                <a:off x="2256733" y="3012688"/>
                <a:ext cx="2448551" cy="128947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Gerader Verbinder 1212"/>
              <p:cNvCxnSpPr/>
              <p:nvPr/>
            </p:nvCxnSpPr>
            <p:spPr>
              <a:xfrm flipH="1">
                <a:off x="1732962" y="4454918"/>
                <a:ext cx="371019" cy="97324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Gerader Verbinder 1213"/>
              <p:cNvCxnSpPr/>
              <p:nvPr/>
            </p:nvCxnSpPr>
            <p:spPr>
              <a:xfrm flipH="1" flipV="1">
                <a:off x="1831975" y="5516563"/>
                <a:ext cx="1271501" cy="4296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Gerader Verbinder 1214"/>
              <p:cNvCxnSpPr/>
              <p:nvPr/>
            </p:nvCxnSpPr>
            <p:spPr>
              <a:xfrm flipH="1" flipV="1">
                <a:off x="2256733" y="4454918"/>
                <a:ext cx="878379" cy="102823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Gerader Verbinder 1215"/>
              <p:cNvCxnSpPr/>
              <p:nvPr/>
            </p:nvCxnSpPr>
            <p:spPr>
              <a:xfrm flipH="1">
                <a:off x="3322887" y="4869160"/>
                <a:ext cx="2019149" cy="66180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Gerader Verbinder 1216"/>
              <p:cNvCxnSpPr/>
              <p:nvPr/>
            </p:nvCxnSpPr>
            <p:spPr>
              <a:xfrm flipH="1">
                <a:off x="3211488" y="3776252"/>
                <a:ext cx="20662" cy="16752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Gerader Verbinder 1217"/>
              <p:cNvCxnSpPr/>
              <p:nvPr/>
            </p:nvCxnSpPr>
            <p:spPr>
              <a:xfrm flipH="1" flipV="1">
                <a:off x="7499464" y="2436285"/>
                <a:ext cx="266657" cy="40301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Gerader Verbinder 1218"/>
              <p:cNvCxnSpPr/>
              <p:nvPr/>
            </p:nvCxnSpPr>
            <p:spPr>
              <a:xfrm flipV="1">
                <a:off x="6605437" y="2401300"/>
                <a:ext cx="762025" cy="10614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Gerader Verbinder 1219"/>
              <p:cNvCxnSpPr/>
              <p:nvPr/>
            </p:nvCxnSpPr>
            <p:spPr>
              <a:xfrm flipH="1" flipV="1">
                <a:off x="1425359" y="2023876"/>
                <a:ext cx="618195" cy="21572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Gerader Verbinder 1220"/>
              <p:cNvCxnSpPr/>
              <p:nvPr/>
            </p:nvCxnSpPr>
            <p:spPr>
              <a:xfrm>
                <a:off x="1360909" y="1442845"/>
                <a:ext cx="142615" cy="1066483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Gerader Verbinder 1221"/>
              <p:cNvCxnSpPr/>
              <p:nvPr/>
            </p:nvCxnSpPr>
            <p:spPr>
              <a:xfrm flipH="1">
                <a:off x="2408676" y="1326840"/>
                <a:ext cx="113115" cy="26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Gerader Verbinder 1222"/>
              <p:cNvCxnSpPr/>
              <p:nvPr/>
            </p:nvCxnSpPr>
            <p:spPr>
              <a:xfrm flipH="1" flipV="1">
                <a:off x="4147759" y="2317411"/>
                <a:ext cx="586992" cy="69527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4" name="Gerader Verbinder 1223"/>
              <p:cNvCxnSpPr/>
              <p:nvPr/>
            </p:nvCxnSpPr>
            <p:spPr>
              <a:xfrm flipH="1" flipV="1">
                <a:off x="2052152" y="2240868"/>
                <a:ext cx="2099632" cy="60702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Gerader Verbinder 1224"/>
              <p:cNvCxnSpPr/>
              <p:nvPr/>
            </p:nvCxnSpPr>
            <p:spPr>
              <a:xfrm flipV="1">
                <a:off x="4717027" y="2907802"/>
                <a:ext cx="1071709" cy="89565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Gerader Verbinder 1225"/>
              <p:cNvCxnSpPr/>
              <p:nvPr/>
            </p:nvCxnSpPr>
            <p:spPr>
              <a:xfrm flipH="1" flipV="1">
                <a:off x="2045081" y="2240868"/>
                <a:ext cx="135276" cy="224568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Gerader Verbinder 1226"/>
              <p:cNvCxnSpPr/>
              <p:nvPr/>
            </p:nvCxnSpPr>
            <p:spPr>
              <a:xfrm flipH="1" flipV="1">
                <a:off x="7795568" y="2879144"/>
                <a:ext cx="1885024" cy="370219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Gerader Verbinder 1227"/>
              <p:cNvCxnSpPr/>
              <p:nvPr/>
            </p:nvCxnSpPr>
            <p:spPr>
              <a:xfrm flipH="1">
                <a:off x="7243979" y="3780730"/>
                <a:ext cx="2501827" cy="60953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Gerader Verbinder 1228"/>
              <p:cNvCxnSpPr/>
              <p:nvPr/>
            </p:nvCxnSpPr>
            <p:spPr>
              <a:xfrm>
                <a:off x="9847648" y="3780730"/>
                <a:ext cx="1144896" cy="34796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Gerader Verbinder 1229"/>
              <p:cNvCxnSpPr/>
              <p:nvPr/>
            </p:nvCxnSpPr>
            <p:spPr>
              <a:xfrm flipH="1">
                <a:off x="9410153" y="3769759"/>
                <a:ext cx="386574" cy="9305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Gerader Verbinder 1230"/>
              <p:cNvCxnSpPr/>
              <p:nvPr/>
            </p:nvCxnSpPr>
            <p:spPr>
              <a:xfrm>
                <a:off x="6786173" y="5382605"/>
                <a:ext cx="1112682" cy="504797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2" name="Gerader Verbinder 1231"/>
              <p:cNvCxnSpPr/>
              <p:nvPr/>
            </p:nvCxnSpPr>
            <p:spPr>
              <a:xfrm>
                <a:off x="6101669" y="5662126"/>
                <a:ext cx="536908" cy="897074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3" name="Gerader Verbinder 1232"/>
              <p:cNvCxnSpPr/>
              <p:nvPr/>
            </p:nvCxnSpPr>
            <p:spPr>
              <a:xfrm>
                <a:off x="7148017" y="1283643"/>
                <a:ext cx="279797" cy="107478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4" name="Gerader Verbinder 1233"/>
              <p:cNvCxnSpPr/>
              <p:nvPr/>
            </p:nvCxnSpPr>
            <p:spPr>
              <a:xfrm flipV="1">
                <a:off x="2652772" y="1172389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5" name="Gerader Verbinder 1234"/>
              <p:cNvCxnSpPr/>
              <p:nvPr/>
            </p:nvCxnSpPr>
            <p:spPr>
              <a:xfrm flipV="1">
                <a:off x="1024139" y="5521738"/>
                <a:ext cx="650424" cy="140388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Gerader Verbinder 1235"/>
              <p:cNvCxnSpPr/>
              <p:nvPr/>
            </p:nvCxnSpPr>
            <p:spPr>
              <a:xfrm>
                <a:off x="806242" y="5017746"/>
                <a:ext cx="841345" cy="422441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Gerader Verbinder 1236"/>
              <p:cNvCxnSpPr/>
              <p:nvPr/>
            </p:nvCxnSpPr>
            <p:spPr>
              <a:xfrm flipH="1">
                <a:off x="1517779" y="2234895"/>
                <a:ext cx="510710" cy="27201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8" name="Gerader Verbinder 1237"/>
              <p:cNvCxnSpPr/>
              <p:nvPr/>
            </p:nvCxnSpPr>
            <p:spPr>
              <a:xfrm>
                <a:off x="580245" y="1218828"/>
                <a:ext cx="771811" cy="221756"/>
              </a:xfrm>
              <a:prstGeom prst="line">
                <a:avLst/>
              </a:prstGeom>
              <a:ln w="38100" cmpd="dbl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5" name="Gerader Verbinder 1194"/>
            <p:cNvCxnSpPr/>
            <p:nvPr/>
          </p:nvCxnSpPr>
          <p:spPr>
            <a:xfrm flipV="1">
              <a:off x="4147759" y="1352182"/>
              <a:ext cx="417615" cy="949388"/>
            </a:xfrm>
            <a:prstGeom prst="line">
              <a:avLst/>
            </a:prstGeom>
            <a:ln w="38100" cmpd="dbl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736394" y="676792"/>
            <a:ext cx="8223490" cy="3936034"/>
            <a:chOff x="736394" y="676792"/>
            <a:chExt cx="8223490" cy="3936034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5547367" y="676792"/>
              <a:ext cx="380117" cy="2190382"/>
              <a:chOff x="5547367" y="676792"/>
              <a:chExt cx="380117" cy="2190382"/>
            </a:xfrm>
          </p:grpSpPr>
          <p:cxnSp>
            <p:nvCxnSpPr>
              <p:cNvPr id="1069" name="Gerader Verbinder 1068"/>
              <p:cNvCxnSpPr>
                <a:stCxn id="693" idx="4"/>
                <a:endCxn id="677" idx="1"/>
              </p:cNvCxnSpPr>
              <p:nvPr/>
            </p:nvCxnSpPr>
            <p:spPr>
              <a:xfrm>
                <a:off x="5547367" y="676792"/>
                <a:ext cx="316477" cy="1165887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Gerader Verbinder 1083"/>
              <p:cNvCxnSpPr>
                <a:stCxn id="677" idx="0"/>
              </p:cNvCxnSpPr>
              <p:nvPr/>
            </p:nvCxnSpPr>
            <p:spPr>
              <a:xfrm flipH="1">
                <a:off x="5782120" y="1816319"/>
                <a:ext cx="145364" cy="1050855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5" name="Gerader Verbinder 1084"/>
            <p:cNvCxnSpPr>
              <a:endCxn id="688" idx="4"/>
            </p:cNvCxnSpPr>
            <p:nvPr/>
          </p:nvCxnSpPr>
          <p:spPr>
            <a:xfrm>
              <a:off x="8750879" y="4027289"/>
              <a:ext cx="67024" cy="585537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Gerader Verbinder 1085"/>
            <p:cNvCxnSpPr>
              <a:stCxn id="690" idx="4"/>
            </p:cNvCxnSpPr>
            <p:nvPr/>
          </p:nvCxnSpPr>
          <p:spPr>
            <a:xfrm flipH="1">
              <a:off x="3230671" y="3282265"/>
              <a:ext cx="73185" cy="469838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Gerader Verbinder 1087"/>
            <p:cNvCxnSpPr>
              <a:stCxn id="691" idx="4"/>
            </p:cNvCxnSpPr>
            <p:nvPr/>
          </p:nvCxnSpPr>
          <p:spPr>
            <a:xfrm flipV="1">
              <a:off x="736394" y="3416632"/>
              <a:ext cx="103135" cy="657822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Gerader Verbinder 1089"/>
            <p:cNvCxnSpPr/>
            <p:nvPr/>
          </p:nvCxnSpPr>
          <p:spPr>
            <a:xfrm flipH="1">
              <a:off x="8821256" y="2766099"/>
              <a:ext cx="138628" cy="282019"/>
            </a:xfrm>
            <a:prstGeom prst="line">
              <a:avLst/>
            </a:prstGeom>
            <a:ln w="38100" cmpd="dbl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„Energieflussumkehr“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043009" y="312738"/>
            <a:ext cx="4160113" cy="197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Verbraucher (Städte und Industrie)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bg1"/>
                </a:solidFill>
              </a:rPr>
              <a:t>Konventionelle (Groß-) Kraftwerke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rgbClr val="1C884F"/>
                </a:solidFill>
              </a:rPr>
              <a:t>Einspeisung durch reg. Energien</a:t>
            </a:r>
          </a:p>
          <a:p>
            <a:pPr algn="l">
              <a:lnSpc>
                <a:spcPct val="97000"/>
              </a:lnSpc>
            </a:pPr>
            <a:endParaRPr lang="de-DE" b="1" dirty="0">
              <a:solidFill>
                <a:srgbClr val="1C884F"/>
              </a:solidFill>
            </a:endParaRP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FF7D7D"/>
                </a:solidFill>
              </a:rPr>
              <a:t>380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rgbClr val="7030A0"/>
                </a:solidFill>
              </a:rPr>
              <a:t>110 kV Netz</a:t>
            </a:r>
          </a:p>
          <a:p>
            <a:pPr algn="l">
              <a:lnSpc>
                <a:spcPct val="97000"/>
              </a:lnSpc>
            </a:pP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Mittel- und Niederspannung</a:t>
            </a:r>
          </a:p>
        </p:txBody>
      </p:sp>
      <p:grpSp>
        <p:nvGrpSpPr>
          <p:cNvPr id="1101" name="Gruppieren 1100"/>
          <p:cNvGrpSpPr/>
          <p:nvPr/>
        </p:nvGrpSpPr>
        <p:grpSpPr>
          <a:xfrm>
            <a:off x="384436" y="923658"/>
            <a:ext cx="10349373" cy="5297627"/>
            <a:chOff x="384436" y="923658"/>
            <a:chExt cx="10349373" cy="5297627"/>
          </a:xfrm>
        </p:grpSpPr>
        <p:cxnSp>
          <p:nvCxnSpPr>
            <p:cNvPr id="356" name="Gerader Verbinder 355"/>
            <p:cNvCxnSpPr/>
            <p:nvPr/>
          </p:nvCxnSpPr>
          <p:spPr>
            <a:xfrm>
              <a:off x="5242389" y="5084911"/>
              <a:ext cx="79759" cy="16664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Gerader Verbinder 916"/>
            <p:cNvCxnSpPr/>
            <p:nvPr/>
          </p:nvCxnSpPr>
          <p:spPr>
            <a:xfrm flipH="1" flipV="1">
              <a:off x="5022074" y="3872466"/>
              <a:ext cx="230915" cy="35047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Gerader Verbinder 917"/>
            <p:cNvCxnSpPr/>
            <p:nvPr/>
          </p:nvCxnSpPr>
          <p:spPr>
            <a:xfrm flipV="1">
              <a:off x="5165874" y="3842732"/>
              <a:ext cx="68320" cy="4685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Gerader Verbinder 918"/>
            <p:cNvCxnSpPr/>
            <p:nvPr/>
          </p:nvCxnSpPr>
          <p:spPr>
            <a:xfrm>
              <a:off x="5271755" y="3434874"/>
              <a:ext cx="85118" cy="119028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Gerader Verbinder 960"/>
            <p:cNvCxnSpPr/>
            <p:nvPr/>
          </p:nvCxnSpPr>
          <p:spPr>
            <a:xfrm>
              <a:off x="5065201" y="4537429"/>
              <a:ext cx="324514" cy="296071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Gerader Verbinder 961"/>
            <p:cNvCxnSpPr/>
            <p:nvPr/>
          </p:nvCxnSpPr>
          <p:spPr>
            <a:xfrm flipH="1">
              <a:off x="5224527" y="4533755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Gerader Verbinder 962"/>
            <p:cNvCxnSpPr/>
            <p:nvPr/>
          </p:nvCxnSpPr>
          <p:spPr>
            <a:xfrm flipH="1" flipV="1">
              <a:off x="5254419" y="4617856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Gerader Verbinder 963"/>
            <p:cNvCxnSpPr/>
            <p:nvPr/>
          </p:nvCxnSpPr>
          <p:spPr>
            <a:xfrm flipH="1">
              <a:off x="5000773" y="4717198"/>
              <a:ext cx="255685" cy="83219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Gerader Verbinder 973"/>
            <p:cNvCxnSpPr>
              <a:stCxn id="39" idx="6"/>
            </p:cNvCxnSpPr>
            <p:nvPr/>
          </p:nvCxnSpPr>
          <p:spPr>
            <a:xfrm>
              <a:off x="4954347" y="3040885"/>
              <a:ext cx="423153" cy="28518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Gerader Verbinder 974"/>
            <p:cNvCxnSpPr/>
            <p:nvPr/>
          </p:nvCxnSpPr>
          <p:spPr>
            <a:xfrm flipH="1">
              <a:off x="5212312" y="3026322"/>
              <a:ext cx="74413" cy="13215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Gerader Verbinder 975"/>
            <p:cNvCxnSpPr/>
            <p:nvPr/>
          </p:nvCxnSpPr>
          <p:spPr>
            <a:xfrm flipH="1" flipV="1">
              <a:off x="5242204" y="3110423"/>
              <a:ext cx="95592" cy="3522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0" name="Gruppieren 1099"/>
            <p:cNvGrpSpPr/>
            <p:nvPr/>
          </p:nvGrpSpPr>
          <p:grpSpPr>
            <a:xfrm>
              <a:off x="384436" y="923658"/>
              <a:ext cx="10349373" cy="5297627"/>
              <a:chOff x="384436" y="923658"/>
              <a:chExt cx="10349373" cy="5297627"/>
            </a:xfrm>
          </p:grpSpPr>
          <p:grpSp>
            <p:nvGrpSpPr>
              <p:cNvPr id="1099" name="Gruppieren 1098"/>
              <p:cNvGrpSpPr/>
              <p:nvPr/>
            </p:nvGrpSpPr>
            <p:grpSpPr>
              <a:xfrm>
                <a:off x="384436" y="923658"/>
                <a:ext cx="4797590" cy="5056316"/>
                <a:chOff x="384436" y="923658"/>
                <a:chExt cx="4797590" cy="5056316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3269150" y="5622077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>
                  <a:off x="3278998" y="5631110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 flipV="1">
                  <a:off x="3535234" y="5622015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>
                  <a:off x="3693537" y="555468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r Verbinder 315"/>
                <p:cNvCxnSpPr/>
                <p:nvPr/>
              </p:nvCxnSpPr>
              <p:spPr>
                <a:xfrm flipH="1">
                  <a:off x="3640666" y="573755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r Verbinder 316"/>
                <p:cNvCxnSpPr>
                  <a:endCxn id="19" idx="7"/>
                </p:cNvCxnSpPr>
                <p:nvPr/>
              </p:nvCxnSpPr>
              <p:spPr>
                <a:xfrm flipH="1">
                  <a:off x="3341994" y="5734281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426686" y="5806921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 flipH="1" flipV="1">
                  <a:off x="3411334" y="5759274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>
                  <a:endCxn id="17" idx="3"/>
                </p:cNvCxnSpPr>
                <p:nvPr/>
              </p:nvCxnSpPr>
              <p:spPr>
                <a:xfrm flipV="1">
                  <a:off x="2988720" y="5635905"/>
                  <a:ext cx="146392" cy="8965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Gerader Verbinder 324"/>
                <p:cNvCxnSpPr/>
                <p:nvPr/>
              </p:nvCxnSpPr>
              <p:spPr>
                <a:xfrm>
                  <a:off x="2995774" y="5734281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rader Verbinder 325"/>
                <p:cNvCxnSpPr/>
                <p:nvPr/>
              </p:nvCxnSpPr>
              <p:spPr>
                <a:xfrm flipH="1">
                  <a:off x="3068618" y="5846485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Gerader Verbinder 326"/>
                <p:cNvCxnSpPr/>
                <p:nvPr/>
              </p:nvCxnSpPr>
              <p:spPr>
                <a:xfrm flipH="1" flipV="1">
                  <a:off x="3137958" y="5871478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643286" y="571938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835548" y="575531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>
                  <a:endCxn id="86" idx="0"/>
                </p:cNvCxnSpPr>
                <p:nvPr/>
              </p:nvCxnSpPr>
              <p:spPr>
                <a:xfrm>
                  <a:off x="4148790" y="5279101"/>
                  <a:ext cx="181490" cy="2306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Gerader Verbinder 330"/>
                <p:cNvCxnSpPr>
                  <a:endCxn id="85" idx="1"/>
                </p:cNvCxnSpPr>
                <p:nvPr/>
              </p:nvCxnSpPr>
              <p:spPr>
                <a:xfrm>
                  <a:off x="4722710" y="5095459"/>
                  <a:ext cx="6965" cy="330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4940019" y="5489062"/>
                  <a:ext cx="110363" cy="1865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>
                  <a:stCxn id="84" idx="1"/>
                </p:cNvCxnSpPr>
                <p:nvPr/>
              </p:nvCxnSpPr>
              <p:spPr>
                <a:xfrm flipH="1" flipV="1">
                  <a:off x="4725500" y="5093237"/>
                  <a:ext cx="177656" cy="32307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 flipV="1">
                  <a:off x="4096528" y="558348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>
                  <a:stCxn id="85" idx="2"/>
                </p:cNvCxnSpPr>
                <p:nvPr/>
              </p:nvCxnSpPr>
              <p:spPr>
                <a:xfrm flipH="1">
                  <a:off x="4632913" y="5454754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Gerader Verbinder 342"/>
                <p:cNvCxnSpPr/>
                <p:nvPr/>
              </p:nvCxnSpPr>
              <p:spPr>
                <a:xfrm>
                  <a:off x="4268364" y="562457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Gerader Verbinder 344"/>
                <p:cNvCxnSpPr/>
                <p:nvPr/>
              </p:nvCxnSpPr>
              <p:spPr>
                <a:xfrm flipH="1" flipV="1">
                  <a:off x="4308243" y="57342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Gerader Verbinder 347"/>
                <p:cNvCxnSpPr/>
                <p:nvPr/>
              </p:nvCxnSpPr>
              <p:spPr>
                <a:xfrm flipH="1" flipV="1">
                  <a:off x="4152696" y="575355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Gerader Verbinder 349"/>
                <p:cNvCxnSpPr/>
                <p:nvPr/>
              </p:nvCxnSpPr>
              <p:spPr>
                <a:xfrm flipH="1" flipV="1">
                  <a:off x="4085519" y="570597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Gerader Verbinder 357"/>
                <p:cNvCxnSpPr/>
                <p:nvPr/>
              </p:nvCxnSpPr>
              <p:spPr>
                <a:xfrm>
                  <a:off x="4677761" y="55779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Gerader Verbinder 358"/>
                <p:cNvCxnSpPr/>
                <p:nvPr/>
              </p:nvCxnSpPr>
              <p:spPr>
                <a:xfrm flipH="1" flipV="1">
                  <a:off x="4717640" y="56876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Gerader Verbinder 359"/>
                <p:cNvCxnSpPr/>
                <p:nvPr/>
              </p:nvCxnSpPr>
              <p:spPr>
                <a:xfrm flipV="1">
                  <a:off x="4858474" y="5570468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Gerader Verbinder 360"/>
                <p:cNvCxnSpPr/>
                <p:nvPr/>
              </p:nvCxnSpPr>
              <p:spPr>
                <a:xfrm flipH="1" flipV="1">
                  <a:off x="4868850" y="579612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Gerader Verbinder 361"/>
                <p:cNvCxnSpPr/>
                <p:nvPr/>
              </p:nvCxnSpPr>
              <p:spPr>
                <a:xfrm flipH="1" flipV="1">
                  <a:off x="4907325" y="574456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Gerader Verbinder 365"/>
                <p:cNvCxnSpPr>
                  <a:stCxn id="102" idx="1"/>
                </p:cNvCxnSpPr>
                <p:nvPr/>
              </p:nvCxnSpPr>
              <p:spPr>
                <a:xfrm flipH="1" flipV="1">
                  <a:off x="5156138" y="4949596"/>
                  <a:ext cx="25888" cy="615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Gerader Verbinder 367"/>
                <p:cNvCxnSpPr/>
                <p:nvPr/>
              </p:nvCxnSpPr>
              <p:spPr>
                <a:xfrm flipV="1">
                  <a:off x="5037483" y="4954691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Gerader Verbinder 368"/>
                <p:cNvCxnSpPr/>
                <p:nvPr/>
              </p:nvCxnSpPr>
              <p:spPr>
                <a:xfrm flipH="1" flipV="1">
                  <a:off x="5047859" y="5180351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Gerader Verbinder 369"/>
                <p:cNvCxnSpPr/>
                <p:nvPr/>
              </p:nvCxnSpPr>
              <p:spPr>
                <a:xfrm flipH="1" flipV="1">
                  <a:off x="5086334" y="51287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Gerader Verbinder 370"/>
                <p:cNvCxnSpPr/>
                <p:nvPr/>
              </p:nvCxnSpPr>
              <p:spPr>
                <a:xfrm flipV="1">
                  <a:off x="4045433" y="527094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Gerader Verbinder 371"/>
                <p:cNvCxnSpPr/>
                <p:nvPr/>
              </p:nvCxnSpPr>
              <p:spPr>
                <a:xfrm flipH="1" flipV="1">
                  <a:off x="4055809" y="549660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Gerader Verbinder 372"/>
                <p:cNvCxnSpPr/>
                <p:nvPr/>
              </p:nvCxnSpPr>
              <p:spPr>
                <a:xfrm flipH="1" flipV="1">
                  <a:off x="4094284" y="54450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Gerader Verbinder 410"/>
                <p:cNvCxnSpPr/>
                <p:nvPr/>
              </p:nvCxnSpPr>
              <p:spPr>
                <a:xfrm flipH="1" flipV="1">
                  <a:off x="4776272" y="51571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Gerader Verbinder 475"/>
                <p:cNvCxnSpPr/>
                <p:nvPr/>
              </p:nvCxnSpPr>
              <p:spPr>
                <a:xfrm flipV="1">
                  <a:off x="3878583" y="472923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Gerader Verbinder 476"/>
                <p:cNvCxnSpPr/>
                <p:nvPr/>
              </p:nvCxnSpPr>
              <p:spPr>
                <a:xfrm>
                  <a:off x="4050419" y="477032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Gerader Verbinder 477"/>
                <p:cNvCxnSpPr/>
                <p:nvPr/>
              </p:nvCxnSpPr>
              <p:spPr>
                <a:xfrm flipH="1" flipV="1">
                  <a:off x="4090298" y="48800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Gerader Verbinder 478"/>
                <p:cNvCxnSpPr/>
                <p:nvPr/>
              </p:nvCxnSpPr>
              <p:spPr>
                <a:xfrm flipH="1" flipV="1">
                  <a:off x="3934751" y="48993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Gerader Verbinder 479"/>
                <p:cNvCxnSpPr/>
                <p:nvPr/>
              </p:nvCxnSpPr>
              <p:spPr>
                <a:xfrm flipH="1" flipV="1">
                  <a:off x="3867574" y="485173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Gerader Verbinder 480"/>
                <p:cNvCxnSpPr/>
                <p:nvPr/>
              </p:nvCxnSpPr>
              <p:spPr>
                <a:xfrm flipV="1">
                  <a:off x="1991420" y="500663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>
                  <a:off x="2163256" y="504772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 flipH="1" flipV="1">
                  <a:off x="2203135" y="51574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H="1" flipV="1">
                  <a:off x="2047588" y="517670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r Verbinder 484"/>
                <p:cNvCxnSpPr/>
                <p:nvPr/>
              </p:nvCxnSpPr>
              <p:spPr>
                <a:xfrm flipH="1" flipV="1">
                  <a:off x="1980411" y="512912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Gerader Verbinder 490"/>
                <p:cNvCxnSpPr/>
                <p:nvPr/>
              </p:nvCxnSpPr>
              <p:spPr>
                <a:xfrm flipV="1">
                  <a:off x="3376107" y="4358593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Gerader Verbinder 491"/>
                <p:cNvCxnSpPr/>
                <p:nvPr/>
              </p:nvCxnSpPr>
              <p:spPr>
                <a:xfrm>
                  <a:off x="3547943" y="4399686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Gerader Verbinder 492"/>
                <p:cNvCxnSpPr/>
                <p:nvPr/>
              </p:nvCxnSpPr>
              <p:spPr>
                <a:xfrm flipH="1" flipV="1">
                  <a:off x="3587822" y="450939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Gerader Verbinder 493"/>
                <p:cNvCxnSpPr/>
                <p:nvPr/>
              </p:nvCxnSpPr>
              <p:spPr>
                <a:xfrm flipH="1" flipV="1">
                  <a:off x="3432275" y="452866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Gerader Verbinder 494"/>
                <p:cNvCxnSpPr/>
                <p:nvPr/>
              </p:nvCxnSpPr>
              <p:spPr>
                <a:xfrm flipH="1" flipV="1">
                  <a:off x="3365098" y="44810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Gerader Verbinder 495"/>
                <p:cNvCxnSpPr/>
                <p:nvPr/>
              </p:nvCxnSpPr>
              <p:spPr>
                <a:xfrm flipV="1">
                  <a:off x="2296065" y="348249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Gerader Verbinder 496"/>
                <p:cNvCxnSpPr/>
                <p:nvPr/>
              </p:nvCxnSpPr>
              <p:spPr>
                <a:xfrm>
                  <a:off x="2467901" y="352358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Gerader Verbinder 497"/>
                <p:cNvCxnSpPr/>
                <p:nvPr/>
              </p:nvCxnSpPr>
              <p:spPr>
                <a:xfrm flipH="1" flipV="1">
                  <a:off x="2507780" y="363329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Gerader Verbinder 498"/>
                <p:cNvCxnSpPr/>
                <p:nvPr/>
              </p:nvCxnSpPr>
              <p:spPr>
                <a:xfrm flipH="1" flipV="1">
                  <a:off x="2352233" y="365256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Gerader Verbinder 499"/>
                <p:cNvCxnSpPr/>
                <p:nvPr/>
              </p:nvCxnSpPr>
              <p:spPr>
                <a:xfrm flipH="1" flipV="1">
                  <a:off x="2285056" y="360498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Gerader Verbinder 500"/>
                <p:cNvCxnSpPr/>
                <p:nvPr/>
              </p:nvCxnSpPr>
              <p:spPr>
                <a:xfrm flipV="1">
                  <a:off x="1444033" y="491223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Gerader Verbinder 501"/>
                <p:cNvCxnSpPr/>
                <p:nvPr/>
              </p:nvCxnSpPr>
              <p:spPr>
                <a:xfrm>
                  <a:off x="1615869" y="495332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Gerader Verbinder 502"/>
                <p:cNvCxnSpPr/>
                <p:nvPr/>
              </p:nvCxnSpPr>
              <p:spPr>
                <a:xfrm flipH="1" flipV="1">
                  <a:off x="1655748" y="506303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Gerader Verbinder 503"/>
                <p:cNvCxnSpPr/>
                <p:nvPr/>
              </p:nvCxnSpPr>
              <p:spPr>
                <a:xfrm flipH="1" flipV="1">
                  <a:off x="1500201" y="5082308"/>
                  <a:ext cx="72494" cy="731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Gerader Verbinder 504"/>
                <p:cNvCxnSpPr/>
                <p:nvPr/>
              </p:nvCxnSpPr>
              <p:spPr>
                <a:xfrm flipH="1">
                  <a:off x="1433024" y="5015032"/>
                  <a:ext cx="50280" cy="196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Gerader Verbinder 510"/>
                <p:cNvCxnSpPr/>
                <p:nvPr/>
              </p:nvCxnSpPr>
              <p:spPr>
                <a:xfrm flipV="1">
                  <a:off x="1445668" y="298099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Gerader Verbinder 511"/>
                <p:cNvCxnSpPr/>
                <p:nvPr/>
              </p:nvCxnSpPr>
              <p:spPr>
                <a:xfrm>
                  <a:off x="1617504" y="302209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Gerader Verbinder 512"/>
                <p:cNvCxnSpPr/>
                <p:nvPr/>
              </p:nvCxnSpPr>
              <p:spPr>
                <a:xfrm flipH="1" flipV="1">
                  <a:off x="1657383" y="313179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Gerader Verbinder 513"/>
                <p:cNvCxnSpPr/>
                <p:nvPr/>
              </p:nvCxnSpPr>
              <p:spPr>
                <a:xfrm flipH="1" flipV="1">
                  <a:off x="1501836" y="315107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Gerader Verbinder 514"/>
                <p:cNvCxnSpPr/>
                <p:nvPr/>
              </p:nvCxnSpPr>
              <p:spPr>
                <a:xfrm flipH="1" flipV="1">
                  <a:off x="1434659" y="310349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Gerader Verbinder 515"/>
                <p:cNvCxnSpPr/>
                <p:nvPr/>
              </p:nvCxnSpPr>
              <p:spPr>
                <a:xfrm flipV="1">
                  <a:off x="3959174" y="342700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Gerader Verbinder 516"/>
                <p:cNvCxnSpPr/>
                <p:nvPr/>
              </p:nvCxnSpPr>
              <p:spPr>
                <a:xfrm>
                  <a:off x="4131010" y="346810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Gerader Verbinder 517"/>
                <p:cNvCxnSpPr/>
                <p:nvPr/>
              </p:nvCxnSpPr>
              <p:spPr>
                <a:xfrm flipH="1" flipV="1">
                  <a:off x="4170889" y="357780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Gerader Verbinder 518"/>
                <p:cNvCxnSpPr/>
                <p:nvPr/>
              </p:nvCxnSpPr>
              <p:spPr>
                <a:xfrm flipH="1" flipV="1">
                  <a:off x="4015342" y="359708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Gerader Verbinder 519"/>
                <p:cNvCxnSpPr/>
                <p:nvPr/>
              </p:nvCxnSpPr>
              <p:spPr>
                <a:xfrm flipH="1" flipV="1">
                  <a:off x="3948165" y="354950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Gerader Verbinder 520"/>
                <p:cNvCxnSpPr/>
                <p:nvPr/>
              </p:nvCxnSpPr>
              <p:spPr>
                <a:xfrm flipV="1">
                  <a:off x="2347331" y="256674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Gerader Verbinder 521"/>
                <p:cNvCxnSpPr/>
                <p:nvPr/>
              </p:nvCxnSpPr>
              <p:spPr>
                <a:xfrm>
                  <a:off x="2519167" y="260784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Gerader Verbinder 522"/>
                <p:cNvCxnSpPr/>
                <p:nvPr/>
              </p:nvCxnSpPr>
              <p:spPr>
                <a:xfrm flipH="1" flipV="1">
                  <a:off x="2559046" y="271754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Gerader Verbinder 523"/>
                <p:cNvCxnSpPr/>
                <p:nvPr/>
              </p:nvCxnSpPr>
              <p:spPr>
                <a:xfrm flipH="1" flipV="1">
                  <a:off x="2403499" y="273682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Gerader Verbinder 524"/>
                <p:cNvCxnSpPr/>
                <p:nvPr/>
              </p:nvCxnSpPr>
              <p:spPr>
                <a:xfrm flipH="1" flipV="1">
                  <a:off x="2336322" y="268924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Gerader Verbinder 525"/>
                <p:cNvCxnSpPr/>
                <p:nvPr/>
              </p:nvCxnSpPr>
              <p:spPr>
                <a:xfrm flipV="1">
                  <a:off x="1596934" y="203538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Gerader Verbinder 526"/>
                <p:cNvCxnSpPr/>
                <p:nvPr/>
              </p:nvCxnSpPr>
              <p:spPr>
                <a:xfrm>
                  <a:off x="1768770" y="207647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Gerader Verbinder 527"/>
                <p:cNvCxnSpPr/>
                <p:nvPr/>
              </p:nvCxnSpPr>
              <p:spPr>
                <a:xfrm flipH="1" flipV="1">
                  <a:off x="1808649" y="218617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Gerader Verbinder 528"/>
                <p:cNvCxnSpPr/>
                <p:nvPr/>
              </p:nvCxnSpPr>
              <p:spPr>
                <a:xfrm flipH="1" flipV="1">
                  <a:off x="1653102" y="220545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Gerader Verbinder 529"/>
                <p:cNvCxnSpPr/>
                <p:nvPr/>
              </p:nvCxnSpPr>
              <p:spPr>
                <a:xfrm flipH="1" flipV="1">
                  <a:off x="1585925" y="215787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Gerader Verbinder 530"/>
                <p:cNvCxnSpPr/>
                <p:nvPr/>
              </p:nvCxnSpPr>
              <p:spPr>
                <a:xfrm flipV="1">
                  <a:off x="468684" y="176461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Gerader Verbinder 531"/>
                <p:cNvCxnSpPr/>
                <p:nvPr/>
              </p:nvCxnSpPr>
              <p:spPr>
                <a:xfrm>
                  <a:off x="640520" y="180570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Gerader Verbinder 532"/>
                <p:cNvCxnSpPr/>
                <p:nvPr/>
              </p:nvCxnSpPr>
              <p:spPr>
                <a:xfrm flipH="1" flipV="1">
                  <a:off x="680399" y="191540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Gerader Verbinder 533"/>
                <p:cNvCxnSpPr/>
                <p:nvPr/>
              </p:nvCxnSpPr>
              <p:spPr>
                <a:xfrm flipH="1" flipV="1">
                  <a:off x="524852" y="193468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Gerader Verbinder 534"/>
                <p:cNvCxnSpPr/>
                <p:nvPr/>
              </p:nvCxnSpPr>
              <p:spPr>
                <a:xfrm flipH="1" flipV="1">
                  <a:off x="457675" y="188710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Gerader Verbinder 535"/>
                <p:cNvCxnSpPr/>
                <p:nvPr/>
              </p:nvCxnSpPr>
              <p:spPr>
                <a:xfrm flipV="1">
                  <a:off x="2980786" y="1477423"/>
                  <a:ext cx="711950" cy="878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Gerader Verbinder 537"/>
                <p:cNvCxnSpPr/>
                <p:nvPr/>
              </p:nvCxnSpPr>
              <p:spPr>
                <a:xfrm flipV="1">
                  <a:off x="3135112" y="1301959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Gerader Verbinder 539"/>
                <p:cNvCxnSpPr/>
                <p:nvPr/>
              </p:nvCxnSpPr>
              <p:spPr>
                <a:xfrm>
                  <a:off x="3303196" y="1549968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Gerader Verbinder 542"/>
                <p:cNvCxnSpPr>
                  <a:stCxn id="121" idx="5"/>
                </p:cNvCxnSpPr>
                <p:nvPr/>
              </p:nvCxnSpPr>
              <p:spPr>
                <a:xfrm>
                  <a:off x="2706179" y="1403216"/>
                  <a:ext cx="217205" cy="1559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Gerader Verbinder 544"/>
                <p:cNvCxnSpPr/>
                <p:nvPr/>
              </p:nvCxnSpPr>
              <p:spPr>
                <a:xfrm flipH="1">
                  <a:off x="2700810" y="1440657"/>
                  <a:ext cx="71119" cy="1913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Gerader Verbinder 546"/>
                <p:cNvCxnSpPr/>
                <p:nvPr/>
              </p:nvCxnSpPr>
              <p:spPr>
                <a:xfrm flipV="1">
                  <a:off x="2737565" y="1399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Gerader Verbinder 549"/>
                <p:cNvCxnSpPr/>
                <p:nvPr/>
              </p:nvCxnSpPr>
              <p:spPr>
                <a:xfrm flipV="1">
                  <a:off x="3332502" y="1401349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Gerader Verbinder 551"/>
                <p:cNvCxnSpPr/>
                <p:nvPr/>
              </p:nvCxnSpPr>
              <p:spPr>
                <a:xfrm>
                  <a:off x="3562368" y="150114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Gerader Verbinder 553"/>
                <p:cNvCxnSpPr/>
                <p:nvPr/>
              </p:nvCxnSpPr>
              <p:spPr>
                <a:xfrm flipH="1" flipV="1">
                  <a:off x="3341994" y="1597261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Gerader Verbinder 559"/>
                <p:cNvCxnSpPr/>
                <p:nvPr/>
              </p:nvCxnSpPr>
              <p:spPr>
                <a:xfrm>
                  <a:off x="3206154" y="1389987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Gerader Verbinder 560"/>
                <p:cNvCxnSpPr>
                  <a:stCxn id="118" idx="7"/>
                </p:cNvCxnSpPr>
                <p:nvPr/>
              </p:nvCxnSpPr>
              <p:spPr>
                <a:xfrm flipV="1">
                  <a:off x="2030764" y="1099123"/>
                  <a:ext cx="537898" cy="563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Gerader Verbinder 561"/>
                <p:cNvCxnSpPr/>
                <p:nvPr/>
              </p:nvCxnSpPr>
              <p:spPr>
                <a:xfrm flipV="1">
                  <a:off x="2011038" y="92365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Gerader Verbinder 562"/>
                <p:cNvCxnSpPr/>
                <p:nvPr/>
              </p:nvCxnSpPr>
              <p:spPr>
                <a:xfrm>
                  <a:off x="2170382" y="1149097"/>
                  <a:ext cx="111961" cy="1819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Gerader Verbinder 563"/>
                <p:cNvCxnSpPr/>
                <p:nvPr/>
              </p:nvCxnSpPr>
              <p:spPr>
                <a:xfrm flipV="1">
                  <a:off x="2208428" y="102304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Gerader Verbinder 564"/>
                <p:cNvCxnSpPr>
                  <a:endCxn id="121" idx="2"/>
                </p:cNvCxnSpPr>
                <p:nvPr/>
              </p:nvCxnSpPr>
              <p:spPr>
                <a:xfrm>
                  <a:off x="2438294" y="1122845"/>
                  <a:ext cx="83497" cy="2039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Gerader Verbinder 565"/>
                <p:cNvCxnSpPr>
                  <a:stCxn id="119" idx="1"/>
                </p:cNvCxnSpPr>
                <p:nvPr/>
              </p:nvCxnSpPr>
              <p:spPr>
                <a:xfrm flipH="1" flipV="1">
                  <a:off x="2200576" y="1190392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Gerader Verbinder 566"/>
                <p:cNvCxnSpPr/>
                <p:nvPr/>
              </p:nvCxnSpPr>
              <p:spPr>
                <a:xfrm>
                  <a:off x="2082080" y="101168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Gerader Verbinder 572"/>
                <p:cNvCxnSpPr/>
                <p:nvPr/>
              </p:nvCxnSpPr>
              <p:spPr>
                <a:xfrm flipH="1">
                  <a:off x="1972419" y="1155863"/>
                  <a:ext cx="20151" cy="2086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Gerader Verbinder 575"/>
                <p:cNvCxnSpPr/>
                <p:nvPr/>
              </p:nvCxnSpPr>
              <p:spPr>
                <a:xfrm flipV="1">
                  <a:off x="1982939" y="129599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Gerader Verbinder 576"/>
                <p:cNvCxnSpPr/>
                <p:nvPr/>
              </p:nvCxnSpPr>
              <p:spPr>
                <a:xfrm>
                  <a:off x="1891059" y="1271729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Gerader Verbinder 577"/>
                <p:cNvCxnSpPr/>
                <p:nvPr/>
              </p:nvCxnSpPr>
              <p:spPr>
                <a:xfrm>
                  <a:off x="2066742" y="1813725"/>
                  <a:ext cx="128896" cy="724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Gerader Verbinder 578"/>
                <p:cNvCxnSpPr/>
                <p:nvPr/>
              </p:nvCxnSpPr>
              <p:spPr>
                <a:xfrm flipH="1" flipV="1">
                  <a:off x="1973521" y="1684136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Gerader Verbinder 579"/>
                <p:cNvCxnSpPr>
                  <a:endCxn id="113" idx="1"/>
                </p:cNvCxnSpPr>
                <p:nvPr/>
              </p:nvCxnSpPr>
              <p:spPr>
                <a:xfrm>
                  <a:off x="1739517" y="1746626"/>
                  <a:ext cx="79701" cy="21499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Gerader Verbinder 580"/>
                <p:cNvCxnSpPr/>
                <p:nvPr/>
              </p:nvCxnSpPr>
              <p:spPr>
                <a:xfrm flipV="1">
                  <a:off x="1807214" y="1843604"/>
                  <a:ext cx="53938" cy="4998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Gerader Verbinder 581"/>
                <p:cNvCxnSpPr>
                  <a:endCxn id="114" idx="1"/>
                </p:cNvCxnSpPr>
                <p:nvPr/>
              </p:nvCxnSpPr>
              <p:spPr>
                <a:xfrm>
                  <a:off x="1511745" y="178909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Gerader Verbinder 582"/>
                <p:cNvCxnSpPr/>
                <p:nvPr/>
              </p:nvCxnSpPr>
              <p:spPr>
                <a:xfrm flipV="1">
                  <a:off x="740879" y="1452465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Gerader Verbinder 583"/>
                <p:cNvCxnSpPr/>
                <p:nvPr/>
              </p:nvCxnSpPr>
              <p:spPr>
                <a:xfrm>
                  <a:off x="1026395" y="1672993"/>
                  <a:ext cx="6587" cy="8249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Gerader Verbinder 584"/>
                <p:cNvCxnSpPr/>
                <p:nvPr/>
              </p:nvCxnSpPr>
              <p:spPr>
                <a:xfrm flipV="1">
                  <a:off x="938269" y="1551855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Gerader Verbinder 585"/>
                <p:cNvCxnSpPr>
                  <a:endCxn id="116" idx="2"/>
                </p:cNvCxnSpPr>
                <p:nvPr/>
              </p:nvCxnSpPr>
              <p:spPr>
                <a:xfrm>
                  <a:off x="821231" y="1649939"/>
                  <a:ext cx="90193" cy="19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Gerader Verbinder 586"/>
                <p:cNvCxnSpPr/>
                <p:nvPr/>
              </p:nvCxnSpPr>
              <p:spPr>
                <a:xfrm flipH="1" flipV="1">
                  <a:off x="939243" y="1661867"/>
                  <a:ext cx="141890" cy="2434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Gerader Verbinder 587"/>
                <p:cNvCxnSpPr/>
                <p:nvPr/>
              </p:nvCxnSpPr>
              <p:spPr>
                <a:xfrm>
                  <a:off x="811921" y="1540493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Gerader Verbinder 591"/>
                <p:cNvCxnSpPr/>
                <p:nvPr/>
              </p:nvCxnSpPr>
              <p:spPr>
                <a:xfrm flipV="1">
                  <a:off x="384436" y="1264153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Gerader Verbinder 592"/>
                <p:cNvCxnSpPr/>
                <p:nvPr/>
              </p:nvCxnSpPr>
              <p:spPr>
                <a:xfrm flipV="1">
                  <a:off x="581826" y="136354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Gerader Verbinder 593"/>
                <p:cNvCxnSpPr/>
                <p:nvPr/>
              </p:nvCxnSpPr>
              <p:spPr>
                <a:xfrm>
                  <a:off x="455478" y="1352181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Gerader Verbinder 594"/>
                <p:cNvCxnSpPr>
                  <a:stCxn id="113" idx="5"/>
                </p:cNvCxnSpPr>
                <p:nvPr/>
              </p:nvCxnSpPr>
              <p:spPr>
                <a:xfrm>
                  <a:off x="1895594" y="2032026"/>
                  <a:ext cx="115379" cy="13049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Gerader Verbinder 598"/>
                <p:cNvCxnSpPr>
                  <a:endCxn id="114" idx="6"/>
                </p:cNvCxnSpPr>
                <p:nvPr/>
              </p:nvCxnSpPr>
              <p:spPr>
                <a:xfrm flipH="1">
                  <a:off x="1687512" y="1990540"/>
                  <a:ext cx="169547" cy="158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Gerader Verbinder 605"/>
                <p:cNvCxnSpPr/>
                <p:nvPr/>
              </p:nvCxnSpPr>
              <p:spPr>
                <a:xfrm flipV="1">
                  <a:off x="1587079" y="181773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Gerader Verbinder 607"/>
                <p:cNvCxnSpPr/>
                <p:nvPr/>
              </p:nvCxnSpPr>
              <p:spPr>
                <a:xfrm>
                  <a:off x="1553125" y="197108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Gerader Verbinder 610"/>
                <p:cNvCxnSpPr/>
                <p:nvPr/>
              </p:nvCxnSpPr>
              <p:spPr>
                <a:xfrm flipH="1" flipV="1">
                  <a:off x="1684626" y="1840316"/>
                  <a:ext cx="107352" cy="618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024802" y="1810264"/>
                  <a:ext cx="50323" cy="1642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Gerader Verbinder 617"/>
                <p:cNvCxnSpPr/>
                <p:nvPr/>
              </p:nvCxnSpPr>
              <p:spPr>
                <a:xfrm flipV="1">
                  <a:off x="1978226" y="1886592"/>
                  <a:ext cx="61214" cy="341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>
                  <a:off x="1960811" y="1741499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Gerader Verbinder 623"/>
                <p:cNvCxnSpPr/>
                <p:nvPr/>
              </p:nvCxnSpPr>
              <p:spPr>
                <a:xfrm flipH="1" flipV="1">
                  <a:off x="1606114" y="1591558"/>
                  <a:ext cx="107639" cy="1288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Gerader Verbinder 624"/>
                <p:cNvCxnSpPr/>
                <p:nvPr/>
              </p:nvCxnSpPr>
              <p:spPr>
                <a:xfrm>
                  <a:off x="1593404" y="1648921"/>
                  <a:ext cx="86443" cy="354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Gerader Verbinder 625"/>
                <p:cNvCxnSpPr/>
                <p:nvPr/>
              </p:nvCxnSpPr>
              <p:spPr>
                <a:xfrm flipV="1">
                  <a:off x="868323" y="286724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Gerader Verbinder 626"/>
                <p:cNvCxnSpPr/>
                <p:nvPr/>
              </p:nvCxnSpPr>
              <p:spPr>
                <a:xfrm>
                  <a:off x="1040159" y="290833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Gerader Verbinder 627"/>
                <p:cNvCxnSpPr/>
                <p:nvPr/>
              </p:nvCxnSpPr>
              <p:spPr>
                <a:xfrm flipH="1" flipV="1">
                  <a:off x="1080038" y="30180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Gerader Verbinder 628"/>
                <p:cNvCxnSpPr/>
                <p:nvPr/>
              </p:nvCxnSpPr>
              <p:spPr>
                <a:xfrm flipH="1" flipV="1">
                  <a:off x="924491" y="3037318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H="1" flipV="1">
                  <a:off x="857314" y="29897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 flipV="1">
                  <a:off x="1166983" y="2855142"/>
                  <a:ext cx="123884" cy="87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H="1" flipV="1">
                  <a:off x="1117229" y="2595861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Gerader Verbinder 632"/>
                <p:cNvCxnSpPr/>
                <p:nvPr/>
              </p:nvCxnSpPr>
              <p:spPr>
                <a:xfrm>
                  <a:off x="1044054" y="26941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Gerader Verbinder 658"/>
                <p:cNvCxnSpPr/>
                <p:nvPr/>
              </p:nvCxnSpPr>
              <p:spPr>
                <a:xfrm flipH="1">
                  <a:off x="1109115" y="2550523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Gerader Verbinder 660"/>
                <p:cNvCxnSpPr>
                  <a:stCxn id="128" idx="1"/>
                </p:cNvCxnSpPr>
                <p:nvPr/>
              </p:nvCxnSpPr>
              <p:spPr>
                <a:xfrm flipH="1" flipV="1">
                  <a:off x="1326014" y="2859249"/>
                  <a:ext cx="321308" cy="527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Gerader Verbinder 663"/>
                <p:cNvCxnSpPr/>
                <p:nvPr/>
              </p:nvCxnSpPr>
              <p:spPr>
                <a:xfrm flipV="1">
                  <a:off x="1706026" y="2649468"/>
                  <a:ext cx="345896" cy="2524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Gerader Verbinder 664"/>
                <p:cNvCxnSpPr/>
                <p:nvPr/>
              </p:nvCxnSpPr>
              <p:spPr>
                <a:xfrm flipV="1">
                  <a:off x="1760403" y="2853880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Gerader Verbinder 666"/>
                <p:cNvCxnSpPr/>
                <p:nvPr/>
              </p:nvCxnSpPr>
              <p:spPr>
                <a:xfrm>
                  <a:off x="1777068" y="2737496"/>
                  <a:ext cx="66372" cy="526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Gerader Verbinder 667"/>
                <p:cNvCxnSpPr/>
                <p:nvPr/>
              </p:nvCxnSpPr>
              <p:spPr>
                <a:xfrm>
                  <a:off x="2283388" y="2468183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Gerader Verbinder 668"/>
                <p:cNvCxnSpPr>
                  <a:stCxn id="127" idx="2"/>
                </p:cNvCxnSpPr>
                <p:nvPr/>
              </p:nvCxnSpPr>
              <p:spPr>
                <a:xfrm flipH="1" flipV="1">
                  <a:off x="2322186" y="2515476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Gerader Verbinder 673"/>
                <p:cNvCxnSpPr/>
                <p:nvPr/>
              </p:nvCxnSpPr>
              <p:spPr>
                <a:xfrm flipV="1">
                  <a:off x="2270016" y="2283613"/>
                  <a:ext cx="175399" cy="1367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Gerader Verbinder 674"/>
                <p:cNvCxnSpPr/>
                <p:nvPr/>
              </p:nvCxnSpPr>
              <p:spPr>
                <a:xfrm flipV="1">
                  <a:off x="2362494" y="2350153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Gerader Verbinder 675"/>
                <p:cNvCxnSpPr>
                  <a:stCxn id="125" idx="6"/>
                </p:cNvCxnSpPr>
                <p:nvPr/>
              </p:nvCxnSpPr>
              <p:spPr>
                <a:xfrm>
                  <a:off x="2135560" y="2240868"/>
                  <a:ext cx="166958" cy="1505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Gerader Verbinder 677"/>
                <p:cNvCxnSpPr/>
                <p:nvPr/>
              </p:nvCxnSpPr>
              <p:spPr>
                <a:xfrm flipV="1">
                  <a:off x="1297656" y="411227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Gerader Verbinder 678"/>
                <p:cNvCxnSpPr/>
                <p:nvPr/>
              </p:nvCxnSpPr>
              <p:spPr>
                <a:xfrm>
                  <a:off x="1469492" y="415336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Gerader Verbinder 679"/>
                <p:cNvCxnSpPr/>
                <p:nvPr/>
              </p:nvCxnSpPr>
              <p:spPr>
                <a:xfrm flipH="1" flipV="1">
                  <a:off x="1509371" y="42630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Gerader Verbinder 680"/>
                <p:cNvCxnSpPr/>
                <p:nvPr/>
              </p:nvCxnSpPr>
              <p:spPr>
                <a:xfrm flipH="1" flipV="1">
                  <a:off x="1353824" y="428234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Gerader Verbinder 681"/>
                <p:cNvCxnSpPr/>
                <p:nvPr/>
              </p:nvCxnSpPr>
              <p:spPr>
                <a:xfrm flipH="1" flipV="1">
                  <a:off x="1286647" y="42347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Gerader Verbinder 682"/>
                <p:cNvCxnSpPr/>
                <p:nvPr/>
              </p:nvCxnSpPr>
              <p:spPr>
                <a:xfrm>
                  <a:off x="1579924" y="411816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Gerader Verbinder 683"/>
                <p:cNvCxnSpPr/>
                <p:nvPr/>
              </p:nvCxnSpPr>
              <p:spPr>
                <a:xfrm flipH="1" flipV="1">
                  <a:off x="1618722" y="416545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Gerader Verbinder 684"/>
                <p:cNvCxnSpPr/>
                <p:nvPr/>
              </p:nvCxnSpPr>
              <p:spPr>
                <a:xfrm flipV="1">
                  <a:off x="1566552" y="3685175"/>
                  <a:ext cx="554978" cy="3851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Gerader Verbinder 685"/>
                <p:cNvCxnSpPr>
                  <a:endCxn id="82" idx="2"/>
                </p:cNvCxnSpPr>
                <p:nvPr/>
              </p:nvCxnSpPr>
              <p:spPr>
                <a:xfrm flipV="1">
                  <a:off x="1659030" y="4001046"/>
                  <a:ext cx="272729" cy="55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Gerader Verbinder 686"/>
                <p:cNvCxnSpPr/>
                <p:nvPr/>
              </p:nvCxnSpPr>
              <p:spPr>
                <a:xfrm>
                  <a:off x="1285960" y="393586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Gerader Verbinder 691"/>
                <p:cNvCxnSpPr/>
                <p:nvPr/>
              </p:nvCxnSpPr>
              <p:spPr>
                <a:xfrm flipH="1" flipV="1">
                  <a:off x="1415480" y="386104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Gerader Verbinder 695"/>
                <p:cNvCxnSpPr/>
                <p:nvPr/>
              </p:nvCxnSpPr>
              <p:spPr>
                <a:xfrm flipH="1" flipV="1">
                  <a:off x="1788959" y="368035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Gerader Verbinder 696"/>
                <p:cNvCxnSpPr/>
                <p:nvPr/>
              </p:nvCxnSpPr>
              <p:spPr>
                <a:xfrm>
                  <a:off x="1715784" y="377867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Gerader Verbinder 697"/>
                <p:cNvCxnSpPr/>
                <p:nvPr/>
              </p:nvCxnSpPr>
              <p:spPr>
                <a:xfrm flipH="1">
                  <a:off x="1780845" y="3635019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Gerader Verbinder 698"/>
                <p:cNvCxnSpPr/>
                <p:nvPr/>
              </p:nvCxnSpPr>
              <p:spPr>
                <a:xfrm>
                  <a:off x="1967649" y="400380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Gerader Verbinder 699"/>
                <p:cNvCxnSpPr/>
                <p:nvPr/>
              </p:nvCxnSpPr>
              <p:spPr>
                <a:xfrm flipH="1" flipV="1">
                  <a:off x="2007528" y="41135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Gerader Verbinder 700"/>
                <p:cNvCxnSpPr>
                  <a:endCxn id="27" idx="1"/>
                </p:cNvCxnSpPr>
                <p:nvPr/>
              </p:nvCxnSpPr>
              <p:spPr>
                <a:xfrm>
                  <a:off x="2127228" y="3399174"/>
                  <a:ext cx="410381" cy="6264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Gerader Verbinder 702"/>
                <p:cNvCxnSpPr>
                  <a:endCxn id="81" idx="2"/>
                </p:cNvCxnSpPr>
                <p:nvPr/>
              </p:nvCxnSpPr>
              <p:spPr>
                <a:xfrm>
                  <a:off x="2179159" y="3985114"/>
                  <a:ext cx="136421" cy="63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Gerader Verbinder 704"/>
                <p:cNvCxnSpPr/>
                <p:nvPr/>
              </p:nvCxnSpPr>
              <p:spPr>
                <a:xfrm>
                  <a:off x="2417424" y="4001027"/>
                  <a:ext cx="105856" cy="696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Gerader Verbinder 705"/>
                <p:cNvCxnSpPr/>
                <p:nvPr/>
              </p:nvCxnSpPr>
              <p:spPr>
                <a:xfrm flipV="1">
                  <a:off x="2465936" y="398899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Gerader Verbinder 708"/>
                <p:cNvCxnSpPr/>
                <p:nvPr/>
              </p:nvCxnSpPr>
              <p:spPr>
                <a:xfrm flipV="1">
                  <a:off x="2413384" y="3771929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Gerader Verbinder 709"/>
                <p:cNvCxnSpPr/>
                <p:nvPr/>
              </p:nvCxnSpPr>
              <p:spPr>
                <a:xfrm>
                  <a:off x="2374267" y="3824024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Gerader Verbinder 710"/>
                <p:cNvCxnSpPr/>
                <p:nvPr/>
              </p:nvCxnSpPr>
              <p:spPr>
                <a:xfrm flipH="1">
                  <a:off x="2506331" y="3828808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Gerader Verbinder 712"/>
                <p:cNvCxnSpPr/>
                <p:nvPr/>
              </p:nvCxnSpPr>
              <p:spPr>
                <a:xfrm>
                  <a:off x="2637071" y="348885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Gerader Verbinder 713"/>
                <p:cNvCxnSpPr/>
                <p:nvPr/>
              </p:nvCxnSpPr>
              <p:spPr>
                <a:xfrm flipH="1" flipV="1">
                  <a:off x="2675869" y="3536145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Gerader Verbinder 714"/>
                <p:cNvCxnSpPr/>
                <p:nvPr/>
              </p:nvCxnSpPr>
              <p:spPr>
                <a:xfrm flipV="1">
                  <a:off x="2819669" y="3506411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Gerader Verbinder 715"/>
                <p:cNvCxnSpPr/>
                <p:nvPr/>
              </p:nvCxnSpPr>
              <p:spPr>
                <a:xfrm flipH="1" flipV="1">
                  <a:off x="2582755" y="322304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Gerader Verbinder 716"/>
                <p:cNvCxnSpPr/>
                <p:nvPr/>
              </p:nvCxnSpPr>
              <p:spPr>
                <a:xfrm>
                  <a:off x="2509580" y="332136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Gerader Verbinder 717"/>
                <p:cNvCxnSpPr/>
                <p:nvPr/>
              </p:nvCxnSpPr>
              <p:spPr>
                <a:xfrm flipH="1">
                  <a:off x="2574641" y="3177704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Gerader Verbinder 722"/>
                <p:cNvCxnSpPr/>
                <p:nvPr/>
              </p:nvCxnSpPr>
              <p:spPr>
                <a:xfrm flipV="1">
                  <a:off x="2608775" y="3775394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Gerader Verbinder 724"/>
                <p:cNvCxnSpPr/>
                <p:nvPr/>
              </p:nvCxnSpPr>
              <p:spPr>
                <a:xfrm>
                  <a:off x="1714846" y="4903721"/>
                  <a:ext cx="156098" cy="1467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Gerader Verbinder 725"/>
                <p:cNvCxnSpPr/>
                <p:nvPr/>
              </p:nvCxnSpPr>
              <p:spPr>
                <a:xfrm flipV="1">
                  <a:off x="1763358" y="489168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Gerader Verbinder 726"/>
                <p:cNvCxnSpPr/>
                <p:nvPr/>
              </p:nvCxnSpPr>
              <p:spPr>
                <a:xfrm flipV="1">
                  <a:off x="1710806" y="4674623"/>
                  <a:ext cx="134979" cy="195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Gerader Verbinder 727"/>
                <p:cNvCxnSpPr/>
                <p:nvPr/>
              </p:nvCxnSpPr>
              <p:spPr>
                <a:xfrm>
                  <a:off x="1671689" y="4726718"/>
                  <a:ext cx="73133" cy="781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Gerader Verbinder 728"/>
                <p:cNvCxnSpPr/>
                <p:nvPr/>
              </p:nvCxnSpPr>
              <p:spPr>
                <a:xfrm flipH="1">
                  <a:off x="1803753" y="4731829"/>
                  <a:ext cx="176658" cy="283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Gerader Verbinder 729"/>
                <p:cNvCxnSpPr/>
                <p:nvPr/>
              </p:nvCxnSpPr>
              <p:spPr>
                <a:xfrm flipH="1" flipV="1">
                  <a:off x="1875131" y="4751701"/>
                  <a:ext cx="10411" cy="5719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Gerader Verbinder 734"/>
                <p:cNvCxnSpPr/>
                <p:nvPr/>
              </p:nvCxnSpPr>
              <p:spPr>
                <a:xfrm>
                  <a:off x="1314886" y="4769649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Gerader Verbinder 735"/>
                <p:cNvCxnSpPr/>
                <p:nvPr/>
              </p:nvCxnSpPr>
              <p:spPr>
                <a:xfrm flipH="1" flipV="1">
                  <a:off x="1444406" y="4694829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Gerader Verbinder 738"/>
                <p:cNvCxnSpPr>
                  <a:endCxn id="79" idx="2"/>
                </p:cNvCxnSpPr>
                <p:nvPr/>
              </p:nvCxnSpPr>
              <p:spPr>
                <a:xfrm flipV="1">
                  <a:off x="1873575" y="4998395"/>
                  <a:ext cx="337079" cy="31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Gerader Verbinder 740"/>
                <p:cNvCxnSpPr>
                  <a:stCxn id="79" idx="1"/>
                </p:cNvCxnSpPr>
                <p:nvPr/>
              </p:nvCxnSpPr>
              <p:spPr>
                <a:xfrm flipH="1" flipV="1">
                  <a:off x="2010973" y="4740969"/>
                  <a:ext cx="208999" cy="22900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Gerader Verbinder 743"/>
                <p:cNvCxnSpPr/>
                <p:nvPr/>
              </p:nvCxnSpPr>
              <p:spPr>
                <a:xfrm flipH="1">
                  <a:off x="2105519" y="48099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Gerader Verbinder 744"/>
                <p:cNvCxnSpPr/>
                <p:nvPr/>
              </p:nvCxnSpPr>
              <p:spPr>
                <a:xfrm flipV="1">
                  <a:off x="2207963" y="47565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Gerader Verbinder 745"/>
                <p:cNvCxnSpPr/>
                <p:nvPr/>
              </p:nvCxnSpPr>
              <p:spPr>
                <a:xfrm flipH="1">
                  <a:off x="2259801" y="496528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Gerader Verbinder 746"/>
                <p:cNvCxnSpPr/>
                <p:nvPr/>
              </p:nvCxnSpPr>
              <p:spPr>
                <a:xfrm flipV="1">
                  <a:off x="2362245" y="491187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Gerader Verbinder 747"/>
                <p:cNvCxnSpPr/>
                <p:nvPr/>
              </p:nvCxnSpPr>
              <p:spPr>
                <a:xfrm flipH="1">
                  <a:off x="2855192" y="5138020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Gerader Verbinder 748"/>
                <p:cNvCxnSpPr/>
                <p:nvPr/>
              </p:nvCxnSpPr>
              <p:spPr>
                <a:xfrm flipV="1">
                  <a:off x="2957636" y="5084606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Gerader Verbinder 749"/>
                <p:cNvCxnSpPr/>
                <p:nvPr/>
              </p:nvCxnSpPr>
              <p:spPr>
                <a:xfrm flipV="1">
                  <a:off x="2585087" y="5187762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Gerader Verbinder 750"/>
                <p:cNvCxnSpPr/>
                <p:nvPr/>
              </p:nvCxnSpPr>
              <p:spPr>
                <a:xfrm>
                  <a:off x="2756923" y="5228855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Gerader Verbinder 751"/>
                <p:cNvCxnSpPr/>
                <p:nvPr/>
              </p:nvCxnSpPr>
              <p:spPr>
                <a:xfrm flipH="1" flipV="1">
                  <a:off x="2641255" y="535783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Gerader Verbinder 752"/>
                <p:cNvCxnSpPr/>
                <p:nvPr/>
              </p:nvCxnSpPr>
              <p:spPr>
                <a:xfrm flipH="1" flipV="1">
                  <a:off x="2574078" y="531025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Gerader Verbinder 753"/>
                <p:cNvCxnSpPr/>
                <p:nvPr/>
              </p:nvCxnSpPr>
              <p:spPr>
                <a:xfrm flipH="1">
                  <a:off x="2274816" y="4337851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Gerader Verbinder 754"/>
                <p:cNvCxnSpPr/>
                <p:nvPr/>
              </p:nvCxnSpPr>
              <p:spPr>
                <a:xfrm flipV="1">
                  <a:off x="2377260" y="4284437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Gerader Verbinder 755"/>
                <p:cNvCxnSpPr/>
                <p:nvPr/>
              </p:nvCxnSpPr>
              <p:spPr>
                <a:xfrm>
                  <a:off x="2283388" y="439528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Gerader Verbinder 756"/>
                <p:cNvCxnSpPr/>
                <p:nvPr/>
              </p:nvCxnSpPr>
              <p:spPr>
                <a:xfrm flipH="1" flipV="1">
                  <a:off x="2322186" y="444257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Gerader Verbinder 757"/>
                <p:cNvCxnSpPr/>
                <p:nvPr/>
              </p:nvCxnSpPr>
              <p:spPr>
                <a:xfrm flipV="1">
                  <a:off x="2465986" y="441284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Gerader Verbinder 758"/>
                <p:cNvCxnSpPr/>
                <p:nvPr/>
              </p:nvCxnSpPr>
              <p:spPr>
                <a:xfrm flipH="1">
                  <a:off x="1719767" y="4380244"/>
                  <a:ext cx="372373" cy="1393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Gerader Verbinder 760"/>
                <p:cNvCxnSpPr/>
                <p:nvPr/>
              </p:nvCxnSpPr>
              <p:spPr>
                <a:xfrm>
                  <a:off x="1610746" y="4414068"/>
                  <a:ext cx="239004" cy="6335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Gerader Verbinder 762"/>
                <p:cNvCxnSpPr/>
                <p:nvPr/>
              </p:nvCxnSpPr>
              <p:spPr>
                <a:xfrm flipH="1">
                  <a:off x="1913120" y="4437172"/>
                  <a:ext cx="58964" cy="9824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Gerader Verbinder 765"/>
                <p:cNvCxnSpPr/>
                <p:nvPr/>
              </p:nvCxnSpPr>
              <p:spPr>
                <a:xfrm flipH="1" flipV="1">
                  <a:off x="2009114" y="429413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Gerader Verbinder 767"/>
                <p:cNvCxnSpPr/>
                <p:nvPr/>
              </p:nvCxnSpPr>
              <p:spPr>
                <a:xfrm flipH="1">
                  <a:off x="1713552" y="4371394"/>
                  <a:ext cx="89848" cy="636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Gerader Verbinder 769"/>
                <p:cNvCxnSpPr/>
                <p:nvPr/>
              </p:nvCxnSpPr>
              <p:spPr>
                <a:xfrm flipH="1">
                  <a:off x="1822889" y="5468106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Gerader Verbinder 770"/>
                <p:cNvCxnSpPr/>
                <p:nvPr/>
              </p:nvCxnSpPr>
              <p:spPr>
                <a:xfrm flipV="1">
                  <a:off x="1925333" y="5414692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Gerader Verbinder 771"/>
                <p:cNvCxnSpPr/>
                <p:nvPr/>
              </p:nvCxnSpPr>
              <p:spPr>
                <a:xfrm>
                  <a:off x="1831461" y="5525540"/>
                  <a:ext cx="207243" cy="2727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Gerader Verbinder 772"/>
                <p:cNvCxnSpPr/>
                <p:nvPr/>
              </p:nvCxnSpPr>
              <p:spPr>
                <a:xfrm flipH="1" flipV="1">
                  <a:off x="1870259" y="557283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Gerader Verbinder 773"/>
                <p:cNvCxnSpPr/>
                <p:nvPr/>
              </p:nvCxnSpPr>
              <p:spPr>
                <a:xfrm flipV="1">
                  <a:off x="2014059" y="554309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Gerader Verbinder 774"/>
                <p:cNvCxnSpPr/>
                <p:nvPr/>
              </p:nvCxnSpPr>
              <p:spPr>
                <a:xfrm flipH="1" flipV="1">
                  <a:off x="1169197" y="5423814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Gerader Verbinder 775"/>
                <p:cNvCxnSpPr/>
                <p:nvPr/>
              </p:nvCxnSpPr>
              <p:spPr>
                <a:xfrm flipV="1">
                  <a:off x="1073394" y="5480055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Gerader Verbinder 776"/>
                <p:cNvCxnSpPr/>
                <p:nvPr/>
              </p:nvCxnSpPr>
              <p:spPr>
                <a:xfrm flipH="1" flipV="1">
                  <a:off x="1143969" y="5332494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H="1" flipV="1">
                  <a:off x="1338389" y="5373049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 flipH="1">
                  <a:off x="1166983" y="5442910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Gerader Verbinder 785"/>
                <p:cNvCxnSpPr/>
                <p:nvPr/>
              </p:nvCxnSpPr>
              <p:spPr>
                <a:xfrm flipV="1">
                  <a:off x="1480053" y="5567340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Gerader Verbinder 786"/>
                <p:cNvCxnSpPr/>
                <p:nvPr/>
              </p:nvCxnSpPr>
              <p:spPr>
                <a:xfrm>
                  <a:off x="1651889" y="56084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Gerader Verbinder 787"/>
                <p:cNvCxnSpPr/>
                <p:nvPr/>
              </p:nvCxnSpPr>
              <p:spPr>
                <a:xfrm flipH="1" flipV="1">
                  <a:off x="1691768" y="57181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Gerader Verbinder 788"/>
                <p:cNvCxnSpPr/>
                <p:nvPr/>
              </p:nvCxnSpPr>
              <p:spPr>
                <a:xfrm flipH="1" flipV="1">
                  <a:off x="1536221" y="57374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Gerader Verbinder 789"/>
                <p:cNvCxnSpPr/>
                <p:nvPr/>
              </p:nvCxnSpPr>
              <p:spPr>
                <a:xfrm flipH="1" flipV="1">
                  <a:off x="1469044" y="56898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Gerader Verbinder 790"/>
                <p:cNvCxnSpPr/>
                <p:nvPr/>
              </p:nvCxnSpPr>
              <p:spPr>
                <a:xfrm flipH="1">
                  <a:off x="2458493" y="5208179"/>
                  <a:ext cx="213166" cy="286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Gerader Verbinder 791"/>
                <p:cNvCxnSpPr/>
                <p:nvPr/>
              </p:nvCxnSpPr>
              <p:spPr>
                <a:xfrm flipV="1">
                  <a:off x="2560937" y="5154765"/>
                  <a:ext cx="20716" cy="705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H="1">
                  <a:off x="2392586" y="5277324"/>
                  <a:ext cx="9854" cy="23117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H="1" flipV="1">
                  <a:off x="2304907" y="5401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Gerader Verbinder 795"/>
                <p:cNvCxnSpPr/>
                <p:nvPr/>
              </p:nvCxnSpPr>
              <p:spPr>
                <a:xfrm flipH="1">
                  <a:off x="2390498" y="5410147"/>
                  <a:ext cx="97484" cy="5005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 flipV="1">
                  <a:off x="4470039" y="4617351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632351" y="467273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 flipV="1">
                  <a:off x="4672230" y="478243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Gerader Verbinder 800"/>
                <p:cNvCxnSpPr/>
                <p:nvPr/>
              </p:nvCxnSpPr>
              <p:spPr>
                <a:xfrm flipH="1" flipV="1">
                  <a:off x="4516683" y="480171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Gerader Verbinder 801"/>
                <p:cNvCxnSpPr/>
                <p:nvPr/>
              </p:nvCxnSpPr>
              <p:spPr>
                <a:xfrm flipH="1" flipV="1">
                  <a:off x="4449506" y="475413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Gerader Verbinder 802"/>
                <p:cNvCxnSpPr/>
                <p:nvPr/>
              </p:nvCxnSpPr>
              <p:spPr>
                <a:xfrm>
                  <a:off x="4265196" y="4352919"/>
                  <a:ext cx="436863" cy="25804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Gerader Verbinder 803"/>
                <p:cNvCxnSpPr/>
                <p:nvPr/>
              </p:nvCxnSpPr>
              <p:spPr>
                <a:xfrm>
                  <a:off x="4791997" y="462847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Gerader Verbinder 804"/>
                <p:cNvCxnSpPr/>
                <p:nvPr/>
              </p:nvCxnSpPr>
              <p:spPr>
                <a:xfrm flipH="1" flipV="1">
                  <a:off x="4840319" y="4685287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Gerader Verbinder 805"/>
                <p:cNvCxnSpPr/>
                <p:nvPr/>
              </p:nvCxnSpPr>
              <p:spPr>
                <a:xfrm flipV="1">
                  <a:off x="4984119" y="4655553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Gerader Verbinder 806"/>
                <p:cNvCxnSpPr/>
                <p:nvPr/>
              </p:nvCxnSpPr>
              <p:spPr>
                <a:xfrm flipH="1" flipV="1">
                  <a:off x="4747205" y="437218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>
                  <a:off x="4674030" y="4470505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 flipH="1">
                  <a:off x="4739091" y="4326846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Gerader Verbinder 810"/>
                <p:cNvCxnSpPr>
                  <a:endCxn id="23" idx="1"/>
                </p:cNvCxnSpPr>
                <p:nvPr/>
              </p:nvCxnSpPr>
              <p:spPr>
                <a:xfrm>
                  <a:off x="4420507" y="4430463"/>
                  <a:ext cx="100139" cy="15405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 flipH="1">
                  <a:off x="4412505" y="4369429"/>
                  <a:ext cx="90824" cy="6417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 flipV="1">
                  <a:off x="4179927" y="4725786"/>
                  <a:ext cx="156367" cy="33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Gerader Verbinder 816"/>
                <p:cNvCxnSpPr/>
                <p:nvPr/>
              </p:nvCxnSpPr>
              <p:spPr>
                <a:xfrm>
                  <a:off x="4064919" y="4562819"/>
                  <a:ext cx="38119" cy="1105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Gerader Verbinder 819"/>
                <p:cNvCxnSpPr>
                  <a:stCxn id="25" idx="5"/>
                </p:cNvCxnSpPr>
                <p:nvPr/>
              </p:nvCxnSpPr>
              <p:spPr>
                <a:xfrm>
                  <a:off x="3990066" y="4469546"/>
                  <a:ext cx="46877" cy="6587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Gerader Verbinder 822"/>
                <p:cNvCxnSpPr>
                  <a:endCxn id="25" idx="1"/>
                </p:cNvCxnSpPr>
                <p:nvPr/>
              </p:nvCxnSpPr>
              <p:spPr>
                <a:xfrm>
                  <a:off x="3668297" y="4348720"/>
                  <a:ext cx="276781" cy="639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Gerader Verbinder 824"/>
                <p:cNvCxnSpPr>
                  <a:stCxn id="24" idx="0"/>
                </p:cNvCxnSpPr>
                <p:nvPr/>
              </p:nvCxnSpPr>
              <p:spPr>
                <a:xfrm flipV="1">
                  <a:off x="3629726" y="4041154"/>
                  <a:ext cx="283554" cy="26020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Gerader Verbinder 825"/>
                <p:cNvCxnSpPr/>
                <p:nvPr/>
              </p:nvCxnSpPr>
              <p:spPr>
                <a:xfrm>
                  <a:off x="3844890" y="4096533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Gerader Verbinder 826"/>
                <p:cNvCxnSpPr/>
                <p:nvPr/>
              </p:nvCxnSpPr>
              <p:spPr>
                <a:xfrm flipH="1" flipV="1">
                  <a:off x="3884769" y="420623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Gerader Verbinder 827"/>
                <p:cNvCxnSpPr/>
                <p:nvPr/>
              </p:nvCxnSpPr>
              <p:spPr>
                <a:xfrm flipH="1" flipV="1">
                  <a:off x="3729222" y="4225513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Gerader Verbinder 828"/>
                <p:cNvCxnSpPr/>
                <p:nvPr/>
              </p:nvCxnSpPr>
              <p:spPr>
                <a:xfrm flipH="1" flipV="1">
                  <a:off x="3662045" y="41779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Gerader Verbinder 835"/>
                <p:cNvCxnSpPr/>
                <p:nvPr/>
              </p:nvCxnSpPr>
              <p:spPr>
                <a:xfrm>
                  <a:off x="3265164" y="4044828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Gerader Verbinder 836"/>
                <p:cNvCxnSpPr/>
                <p:nvPr/>
              </p:nvCxnSpPr>
              <p:spPr>
                <a:xfrm flipH="1">
                  <a:off x="3424490" y="404115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8" name="Gerader Verbinder 837"/>
                <p:cNvCxnSpPr/>
                <p:nvPr/>
              </p:nvCxnSpPr>
              <p:spPr>
                <a:xfrm flipH="1" flipV="1">
                  <a:off x="3454382" y="412525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Gerader Verbinder 838"/>
                <p:cNvCxnSpPr/>
                <p:nvPr/>
              </p:nvCxnSpPr>
              <p:spPr>
                <a:xfrm flipH="1">
                  <a:off x="3200736" y="4224597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Gerader Verbinder 839"/>
                <p:cNvCxnSpPr/>
                <p:nvPr/>
              </p:nvCxnSpPr>
              <p:spPr>
                <a:xfrm flipH="1" flipV="1">
                  <a:off x="3247537" y="412268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6" name="Gerader Verbinder 845"/>
                <p:cNvCxnSpPr/>
                <p:nvPr/>
              </p:nvCxnSpPr>
              <p:spPr>
                <a:xfrm flipH="1" flipV="1">
                  <a:off x="3269908" y="42920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Gerader Verbinder 846"/>
                <p:cNvCxnSpPr/>
                <p:nvPr/>
              </p:nvCxnSpPr>
              <p:spPr>
                <a:xfrm flipV="1">
                  <a:off x="4424684" y="322986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Gerader Verbinder 847"/>
                <p:cNvCxnSpPr/>
                <p:nvPr/>
              </p:nvCxnSpPr>
              <p:spPr>
                <a:xfrm>
                  <a:off x="4596520" y="327096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Gerader Verbinder 848"/>
                <p:cNvCxnSpPr/>
                <p:nvPr/>
              </p:nvCxnSpPr>
              <p:spPr>
                <a:xfrm flipH="1" flipV="1">
                  <a:off x="4636399" y="338066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Gerader Verbinder 849"/>
                <p:cNvCxnSpPr/>
                <p:nvPr/>
              </p:nvCxnSpPr>
              <p:spPr>
                <a:xfrm flipH="1" flipV="1">
                  <a:off x="4480852" y="339994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Gerader Verbinder 850"/>
                <p:cNvCxnSpPr>
                  <a:endCxn id="14" idx="6"/>
                </p:cNvCxnSpPr>
                <p:nvPr/>
              </p:nvCxnSpPr>
              <p:spPr>
                <a:xfrm flipH="1">
                  <a:off x="4285987" y="3355885"/>
                  <a:ext cx="223280" cy="607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Gerader Verbinder 851"/>
                <p:cNvCxnSpPr>
                  <a:endCxn id="14" idx="0"/>
                </p:cNvCxnSpPr>
                <p:nvPr/>
              </p:nvCxnSpPr>
              <p:spPr>
                <a:xfrm>
                  <a:off x="4220841" y="3293429"/>
                  <a:ext cx="11140" cy="734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Gerader Verbinder 852"/>
                <p:cNvCxnSpPr/>
                <p:nvPr/>
              </p:nvCxnSpPr>
              <p:spPr>
                <a:xfrm flipH="1" flipV="1">
                  <a:off x="1386507" y="1102643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Gerader Verbinder 853"/>
                <p:cNvCxnSpPr/>
                <p:nvPr/>
              </p:nvCxnSpPr>
              <p:spPr>
                <a:xfrm>
                  <a:off x="883414" y="1110818"/>
                  <a:ext cx="313094" cy="10550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Gerader Verbinder 854"/>
                <p:cNvCxnSpPr/>
                <p:nvPr/>
              </p:nvCxnSpPr>
              <p:spPr>
                <a:xfrm flipH="1" flipV="1">
                  <a:off x="1012934" y="1035998"/>
                  <a:ext cx="37209" cy="12181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Gerader Verbinder 855"/>
                <p:cNvCxnSpPr/>
                <p:nvPr/>
              </p:nvCxnSpPr>
              <p:spPr>
                <a:xfrm flipH="1" flipV="1">
                  <a:off x="1371787" y="927667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Gerader Verbinder 856"/>
                <p:cNvCxnSpPr/>
                <p:nvPr/>
              </p:nvCxnSpPr>
              <p:spPr>
                <a:xfrm>
                  <a:off x="1298612" y="1025988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Gerader Verbinder 859"/>
                <p:cNvCxnSpPr/>
                <p:nvPr/>
              </p:nvCxnSpPr>
              <p:spPr>
                <a:xfrm flipV="1">
                  <a:off x="2592531" y="2529768"/>
                  <a:ext cx="143838" cy="646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Gerader Verbinder 860"/>
                <p:cNvCxnSpPr/>
                <p:nvPr/>
              </p:nvCxnSpPr>
              <p:spPr>
                <a:xfrm>
                  <a:off x="1279222" y="2149933"/>
                  <a:ext cx="121461" cy="1888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Gerader Verbinder 861"/>
                <p:cNvCxnSpPr/>
                <p:nvPr/>
              </p:nvCxnSpPr>
              <p:spPr>
                <a:xfrm flipV="1">
                  <a:off x="1354556" y="2178577"/>
                  <a:ext cx="30425" cy="8804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Gerader Verbinder 862"/>
                <p:cNvCxnSpPr/>
                <p:nvPr/>
              </p:nvCxnSpPr>
              <p:spPr>
                <a:xfrm>
                  <a:off x="1320602" y="2331926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Gerader Verbinder 864"/>
                <p:cNvCxnSpPr/>
                <p:nvPr/>
              </p:nvCxnSpPr>
              <p:spPr>
                <a:xfrm flipH="1" flipV="1">
                  <a:off x="1304210" y="1694832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Gerader Verbinder 865"/>
                <p:cNvCxnSpPr/>
                <p:nvPr/>
              </p:nvCxnSpPr>
              <p:spPr>
                <a:xfrm>
                  <a:off x="1231035" y="179315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Gerader Verbinder 866"/>
                <p:cNvCxnSpPr/>
                <p:nvPr/>
              </p:nvCxnSpPr>
              <p:spPr>
                <a:xfrm flipH="1">
                  <a:off x="4631797" y="2661503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Gerader Verbinder 867"/>
                <p:cNvCxnSpPr/>
                <p:nvPr/>
              </p:nvCxnSpPr>
              <p:spPr>
                <a:xfrm>
                  <a:off x="4874684" y="2504897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Gerader Verbinder 868"/>
                <p:cNvCxnSpPr>
                  <a:endCxn id="39" idx="7"/>
                </p:cNvCxnSpPr>
                <p:nvPr/>
              </p:nvCxnSpPr>
              <p:spPr>
                <a:xfrm flipH="1">
                  <a:off x="4885810" y="2668187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Gerader Verbinder 869"/>
                <p:cNvCxnSpPr/>
                <p:nvPr/>
              </p:nvCxnSpPr>
              <p:spPr>
                <a:xfrm flipH="1" flipV="1">
                  <a:off x="4593884" y="2450415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Gerader Verbinder 870"/>
                <p:cNvCxnSpPr/>
                <p:nvPr/>
              </p:nvCxnSpPr>
              <p:spPr>
                <a:xfrm>
                  <a:off x="4543901" y="2669923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Gerader Verbinder 878"/>
                <p:cNvCxnSpPr/>
                <p:nvPr/>
              </p:nvCxnSpPr>
              <p:spPr>
                <a:xfrm flipH="1">
                  <a:off x="4612376" y="2447926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Gerader Verbinder 879"/>
                <p:cNvCxnSpPr/>
                <p:nvPr/>
              </p:nvCxnSpPr>
              <p:spPr>
                <a:xfrm flipH="1" flipV="1">
                  <a:off x="4642268" y="253202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Gerader Verbinder 915"/>
                <p:cNvCxnSpPr/>
                <p:nvPr/>
              </p:nvCxnSpPr>
              <p:spPr>
                <a:xfrm>
                  <a:off x="4973752" y="3815649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Gerader Verbinder 964"/>
                <p:cNvCxnSpPr/>
                <p:nvPr/>
              </p:nvCxnSpPr>
              <p:spPr>
                <a:xfrm flipH="1" flipV="1">
                  <a:off x="5047574" y="461528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Gerader Verbinder 965"/>
                <p:cNvCxnSpPr/>
                <p:nvPr/>
              </p:nvCxnSpPr>
              <p:spPr>
                <a:xfrm flipH="1" flipV="1">
                  <a:off x="5069945" y="478467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Gerader Verbinder 966"/>
                <p:cNvCxnSpPr/>
                <p:nvPr/>
              </p:nvCxnSpPr>
              <p:spPr>
                <a:xfrm>
                  <a:off x="4583001" y="3523022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8" name="Gerader Verbinder 967"/>
                <p:cNvCxnSpPr/>
                <p:nvPr/>
              </p:nvCxnSpPr>
              <p:spPr>
                <a:xfrm flipH="1">
                  <a:off x="4742327" y="3519348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9" name="Gerader Verbinder 968"/>
                <p:cNvCxnSpPr/>
                <p:nvPr/>
              </p:nvCxnSpPr>
              <p:spPr>
                <a:xfrm flipH="1" flipV="1">
                  <a:off x="4772219" y="360344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0" name="Gerader Verbinder 969"/>
                <p:cNvCxnSpPr/>
                <p:nvPr/>
              </p:nvCxnSpPr>
              <p:spPr>
                <a:xfrm flipH="1">
                  <a:off x="4518573" y="3702791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H="1" flipV="1">
                  <a:off x="4565374" y="360088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 flipH="1" flipV="1">
                  <a:off x="4587745" y="3770271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>
                  <a:stCxn id="93" idx="3"/>
                </p:cNvCxnSpPr>
                <p:nvPr/>
              </p:nvCxnSpPr>
              <p:spPr>
                <a:xfrm flipH="1">
                  <a:off x="4988559" y="3225953"/>
                  <a:ext cx="151151" cy="670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5035359" y="306744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Gerader Verbinder 978"/>
                <p:cNvCxnSpPr/>
                <p:nvPr/>
              </p:nvCxnSpPr>
              <p:spPr>
                <a:xfrm flipH="1" flipV="1">
                  <a:off x="5057730" y="3277245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8" name="Gruppieren 1097"/>
              <p:cNvGrpSpPr/>
              <p:nvPr/>
            </p:nvGrpSpPr>
            <p:grpSpPr>
              <a:xfrm>
                <a:off x="5282268" y="1723517"/>
                <a:ext cx="5451541" cy="4497768"/>
                <a:chOff x="5282268" y="1723517"/>
                <a:chExt cx="5451541" cy="4497768"/>
              </a:xfrm>
            </p:grpSpPr>
            <p:cxnSp>
              <p:nvCxnSpPr>
                <p:cNvPr id="284" name="Gerader Verbinder 283"/>
                <p:cNvCxnSpPr>
                  <a:endCxn id="109" idx="3"/>
                </p:cNvCxnSpPr>
                <p:nvPr/>
              </p:nvCxnSpPr>
              <p:spPr>
                <a:xfrm flipV="1">
                  <a:off x="7232984" y="4018068"/>
                  <a:ext cx="673649" cy="3816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r Verbinder 286"/>
                <p:cNvCxnSpPr>
                  <a:endCxn id="110" idx="2"/>
                </p:cNvCxnSpPr>
                <p:nvPr/>
              </p:nvCxnSpPr>
              <p:spPr>
                <a:xfrm flipV="1">
                  <a:off x="7281789" y="4072845"/>
                  <a:ext cx="969066" cy="29061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r Verbinder 288"/>
                <p:cNvCxnSpPr>
                  <a:endCxn id="111" idx="1"/>
                </p:cNvCxnSpPr>
                <p:nvPr/>
              </p:nvCxnSpPr>
              <p:spPr>
                <a:xfrm>
                  <a:off x="7231226" y="443046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r Verbinder 292"/>
                <p:cNvCxnSpPr/>
                <p:nvPr/>
              </p:nvCxnSpPr>
              <p:spPr>
                <a:xfrm>
                  <a:off x="7822241" y="461294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r Verbinder 294"/>
                <p:cNvCxnSpPr/>
                <p:nvPr/>
              </p:nvCxnSpPr>
              <p:spPr>
                <a:xfrm>
                  <a:off x="7832089" y="462197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r Verbinder 295"/>
                <p:cNvCxnSpPr/>
                <p:nvPr/>
              </p:nvCxnSpPr>
              <p:spPr>
                <a:xfrm flipV="1">
                  <a:off x="8088325" y="461287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>
                  <a:off x="8246628" y="454555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H="1">
                  <a:off x="8193757" y="472841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r Verbinder 301"/>
                <p:cNvCxnSpPr/>
                <p:nvPr/>
              </p:nvCxnSpPr>
              <p:spPr>
                <a:xfrm flipH="1">
                  <a:off x="7786092" y="4725144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7979777" y="479778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r Verbinder 306"/>
                <p:cNvCxnSpPr/>
                <p:nvPr/>
              </p:nvCxnSpPr>
              <p:spPr>
                <a:xfrm flipH="1" flipV="1">
                  <a:off x="7964425" y="475013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r Verbinder 310"/>
                <p:cNvCxnSpPr/>
                <p:nvPr/>
              </p:nvCxnSpPr>
              <p:spPr>
                <a:xfrm flipH="1">
                  <a:off x="7824192" y="4528170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Gerader Verbinder 356"/>
                <p:cNvCxnSpPr/>
                <p:nvPr/>
              </p:nvCxnSpPr>
              <p:spPr>
                <a:xfrm flipH="1" flipV="1">
                  <a:off x="5282268" y="519461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Gerader Verbinder 373"/>
                <p:cNvCxnSpPr>
                  <a:stCxn id="37" idx="5"/>
                  <a:endCxn id="34" idx="3"/>
                </p:cNvCxnSpPr>
                <p:nvPr/>
              </p:nvCxnSpPr>
              <p:spPr>
                <a:xfrm>
                  <a:off x="5849747" y="5749393"/>
                  <a:ext cx="150889" cy="546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Gerader Verbinder 374"/>
                <p:cNvCxnSpPr>
                  <a:stCxn id="36" idx="2"/>
                  <a:endCxn id="35" idx="7"/>
                </p:cNvCxnSpPr>
                <p:nvPr/>
              </p:nvCxnSpPr>
              <p:spPr>
                <a:xfrm flipH="1">
                  <a:off x="5856247" y="5898584"/>
                  <a:ext cx="81177" cy="519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Gerader Verbinder 375"/>
                <p:cNvCxnSpPr>
                  <a:endCxn id="34" idx="3"/>
                </p:cNvCxnSpPr>
                <p:nvPr/>
              </p:nvCxnSpPr>
              <p:spPr>
                <a:xfrm flipV="1">
                  <a:off x="5984695" y="5754856"/>
                  <a:ext cx="15941" cy="8778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Gerader Verbinder 380"/>
                <p:cNvCxnSpPr>
                  <a:stCxn id="101" idx="5"/>
                  <a:endCxn id="103" idx="0"/>
                </p:cNvCxnSpPr>
                <p:nvPr/>
              </p:nvCxnSpPr>
              <p:spPr>
                <a:xfrm>
                  <a:off x="5526424" y="4945536"/>
                  <a:ext cx="31636" cy="15058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Gerader Verbinder 384"/>
                <p:cNvCxnSpPr/>
                <p:nvPr/>
              </p:nvCxnSpPr>
              <p:spPr>
                <a:xfrm flipV="1">
                  <a:off x="5448732" y="5152734"/>
                  <a:ext cx="110510" cy="2737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Gerader Verbinder 385"/>
                <p:cNvCxnSpPr/>
                <p:nvPr/>
              </p:nvCxnSpPr>
              <p:spPr>
                <a:xfrm flipH="1" flipV="1">
                  <a:off x="5459108" y="5378394"/>
                  <a:ext cx="72494" cy="7313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Gerader Verbinder 386"/>
                <p:cNvCxnSpPr/>
                <p:nvPr/>
              </p:nvCxnSpPr>
              <p:spPr>
                <a:xfrm flipH="1" flipV="1">
                  <a:off x="5497583" y="532683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Gerader Verbinder 387"/>
                <p:cNvCxnSpPr/>
                <p:nvPr/>
              </p:nvCxnSpPr>
              <p:spPr>
                <a:xfrm>
                  <a:off x="5576401" y="514978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Gerader Verbinder 388"/>
                <p:cNvCxnSpPr/>
                <p:nvPr/>
              </p:nvCxnSpPr>
              <p:spPr>
                <a:xfrm flipH="1">
                  <a:off x="5649246" y="5261984"/>
                  <a:ext cx="39742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Gerader Verbinder 389"/>
                <p:cNvCxnSpPr/>
                <p:nvPr/>
              </p:nvCxnSpPr>
              <p:spPr>
                <a:xfrm flipH="1">
                  <a:off x="5712236" y="5251553"/>
                  <a:ext cx="160432" cy="354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Gerader Verbinder 393"/>
                <p:cNvCxnSpPr/>
                <p:nvPr/>
              </p:nvCxnSpPr>
              <p:spPr>
                <a:xfrm flipV="1">
                  <a:off x="5572864" y="5978079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Gerader Verbinder 394"/>
                <p:cNvCxnSpPr/>
                <p:nvPr/>
              </p:nvCxnSpPr>
              <p:spPr>
                <a:xfrm>
                  <a:off x="5744700" y="6019172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r Verbinder 395"/>
                <p:cNvCxnSpPr/>
                <p:nvPr/>
              </p:nvCxnSpPr>
              <p:spPr>
                <a:xfrm flipH="1" flipV="1">
                  <a:off x="5784579" y="612887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Gerader Verbinder 396"/>
                <p:cNvCxnSpPr/>
                <p:nvPr/>
              </p:nvCxnSpPr>
              <p:spPr>
                <a:xfrm flipH="1" flipV="1">
                  <a:off x="5629032" y="614815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r Verbinder 397"/>
                <p:cNvCxnSpPr/>
                <p:nvPr/>
              </p:nvCxnSpPr>
              <p:spPr>
                <a:xfrm flipH="1" flipV="1">
                  <a:off x="5561855" y="610057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r Verbinder 401"/>
                <p:cNvCxnSpPr>
                  <a:stCxn id="35" idx="0"/>
                </p:cNvCxnSpPr>
                <p:nvPr/>
              </p:nvCxnSpPr>
              <p:spPr>
                <a:xfrm flipV="1">
                  <a:off x="5833753" y="5742760"/>
                  <a:ext cx="10937" cy="19602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r Verbinder 403"/>
                <p:cNvCxnSpPr>
                  <a:endCxn id="37" idx="2"/>
                </p:cNvCxnSpPr>
                <p:nvPr/>
              </p:nvCxnSpPr>
              <p:spPr>
                <a:xfrm>
                  <a:off x="5615185" y="5683354"/>
                  <a:ext cx="142368" cy="308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r Verbinder 406"/>
                <p:cNvCxnSpPr/>
                <p:nvPr/>
              </p:nvCxnSpPr>
              <p:spPr>
                <a:xfrm flipH="1">
                  <a:off x="5530458" y="5624575"/>
                  <a:ext cx="87444" cy="290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r Verbinder 407"/>
                <p:cNvCxnSpPr/>
                <p:nvPr/>
              </p:nvCxnSpPr>
              <p:spPr>
                <a:xfrm>
                  <a:off x="5575306" y="574774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r Verbinder 408"/>
                <p:cNvCxnSpPr/>
                <p:nvPr/>
              </p:nvCxnSpPr>
              <p:spPr>
                <a:xfrm flipH="1" flipV="1">
                  <a:off x="5615185" y="585745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Gerader Verbinder 411"/>
                <p:cNvCxnSpPr/>
                <p:nvPr/>
              </p:nvCxnSpPr>
              <p:spPr>
                <a:xfrm>
                  <a:off x="9799582" y="4121444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Gerader Verbinder 412"/>
                <p:cNvCxnSpPr/>
                <p:nvPr/>
              </p:nvCxnSpPr>
              <p:spPr>
                <a:xfrm>
                  <a:off x="9809430" y="4130477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Gerader Verbinder 413"/>
                <p:cNvCxnSpPr/>
                <p:nvPr/>
              </p:nvCxnSpPr>
              <p:spPr>
                <a:xfrm flipV="1">
                  <a:off x="10065666" y="4121382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Gerader Verbinder 414"/>
                <p:cNvCxnSpPr/>
                <p:nvPr/>
              </p:nvCxnSpPr>
              <p:spPr>
                <a:xfrm>
                  <a:off x="10223969" y="4054056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Gerader Verbinder 415"/>
                <p:cNvCxnSpPr/>
                <p:nvPr/>
              </p:nvCxnSpPr>
              <p:spPr>
                <a:xfrm flipH="1">
                  <a:off x="10171098" y="423692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Gerader Verbinder 416"/>
                <p:cNvCxnSpPr/>
                <p:nvPr/>
              </p:nvCxnSpPr>
              <p:spPr>
                <a:xfrm flipH="1">
                  <a:off x="9763433" y="4233648"/>
                  <a:ext cx="148735" cy="566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Gerader Verbinder 417"/>
                <p:cNvCxnSpPr/>
                <p:nvPr/>
              </p:nvCxnSpPr>
              <p:spPr>
                <a:xfrm>
                  <a:off x="9957118" y="4306288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Gerader Verbinder 418"/>
                <p:cNvCxnSpPr/>
                <p:nvPr/>
              </p:nvCxnSpPr>
              <p:spPr>
                <a:xfrm flipH="1" flipV="1">
                  <a:off x="9941766" y="4258641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Gerader Verbinder 419"/>
                <p:cNvCxnSpPr>
                  <a:stCxn id="104" idx="3"/>
                </p:cNvCxnSpPr>
                <p:nvPr/>
              </p:nvCxnSpPr>
              <p:spPr>
                <a:xfrm flipH="1" flipV="1">
                  <a:off x="9801534" y="4093303"/>
                  <a:ext cx="139602" cy="189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Gerader Verbinder 430"/>
                <p:cNvCxnSpPr>
                  <a:endCxn id="105" idx="7"/>
                </p:cNvCxnSpPr>
                <p:nvPr/>
              </p:nvCxnSpPr>
              <p:spPr>
                <a:xfrm flipH="1">
                  <a:off x="9800112" y="3748867"/>
                  <a:ext cx="22008" cy="3093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Gerader Verbinder 432"/>
                <p:cNvCxnSpPr>
                  <a:endCxn id="104" idx="1"/>
                </p:cNvCxnSpPr>
                <p:nvPr/>
              </p:nvCxnSpPr>
              <p:spPr>
                <a:xfrm>
                  <a:off x="9811163" y="3764104"/>
                  <a:ext cx="129973" cy="2777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Gerader Verbinder 435"/>
                <p:cNvCxnSpPr/>
                <p:nvPr/>
              </p:nvCxnSpPr>
              <p:spPr>
                <a:xfrm flipV="1">
                  <a:off x="10032480" y="4020112"/>
                  <a:ext cx="100296" cy="3645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Gerader Verbinder 436"/>
                <p:cNvCxnSpPr/>
                <p:nvPr/>
              </p:nvCxnSpPr>
              <p:spPr>
                <a:xfrm>
                  <a:off x="10100385" y="3946939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Gerader Verbinder 439"/>
                <p:cNvCxnSpPr/>
                <p:nvPr/>
              </p:nvCxnSpPr>
              <p:spPr>
                <a:xfrm flipH="1" flipV="1">
                  <a:off x="10273696" y="36268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Gerader Verbinder 440"/>
                <p:cNvCxnSpPr>
                  <a:stCxn id="52" idx="7"/>
                  <a:endCxn id="106" idx="5"/>
                </p:cNvCxnSpPr>
                <p:nvPr/>
              </p:nvCxnSpPr>
              <p:spPr>
                <a:xfrm>
                  <a:off x="9971286" y="3590765"/>
                  <a:ext cx="322686" cy="5098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Gerader Verbinder 441"/>
                <p:cNvCxnSpPr/>
                <p:nvPr/>
              </p:nvCxnSpPr>
              <p:spPr>
                <a:xfrm flipV="1">
                  <a:off x="10275182" y="3253240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Gerader Verbinder 442"/>
                <p:cNvCxnSpPr/>
                <p:nvPr/>
              </p:nvCxnSpPr>
              <p:spPr>
                <a:xfrm>
                  <a:off x="10114494" y="323289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Gerader Verbinder 443"/>
                <p:cNvCxnSpPr/>
                <p:nvPr/>
              </p:nvCxnSpPr>
              <p:spPr>
                <a:xfrm flipH="1">
                  <a:off x="10421756" y="3532214"/>
                  <a:ext cx="251325" cy="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Gerader Verbinder 444"/>
                <p:cNvCxnSpPr/>
                <p:nvPr/>
              </p:nvCxnSpPr>
              <p:spPr>
                <a:xfrm flipH="1" flipV="1">
                  <a:off x="10102869" y="3480016"/>
                  <a:ext cx="293618" cy="527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Gerader Verbinder 445"/>
                <p:cNvCxnSpPr/>
                <p:nvPr/>
              </p:nvCxnSpPr>
              <p:spPr>
                <a:xfrm>
                  <a:off x="10194039" y="363200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Gerader Verbinder 446"/>
                <p:cNvCxnSpPr/>
                <p:nvPr/>
              </p:nvCxnSpPr>
              <p:spPr>
                <a:xfrm flipH="1" flipV="1">
                  <a:off x="9987568" y="3303185"/>
                  <a:ext cx="224377" cy="5043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Gerader Verbinder 447"/>
                <p:cNvCxnSpPr>
                  <a:stCxn id="108" idx="3"/>
                </p:cNvCxnSpPr>
                <p:nvPr/>
              </p:nvCxnSpPr>
              <p:spPr>
                <a:xfrm flipH="1">
                  <a:off x="9870516" y="3383748"/>
                  <a:ext cx="340580" cy="33733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Gerader Verbinder 448"/>
                <p:cNvCxnSpPr/>
                <p:nvPr/>
              </p:nvCxnSpPr>
              <p:spPr>
                <a:xfrm>
                  <a:off x="9950671" y="3444977"/>
                  <a:ext cx="105644" cy="10146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Gerader Verbinder 449"/>
                <p:cNvCxnSpPr/>
                <p:nvPr/>
              </p:nvCxnSpPr>
              <p:spPr>
                <a:xfrm>
                  <a:off x="10407932" y="3296813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Gerader Verbinder 459"/>
                <p:cNvCxnSpPr/>
                <p:nvPr/>
              </p:nvCxnSpPr>
              <p:spPr>
                <a:xfrm flipH="1">
                  <a:off x="10301302" y="36985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Gerader Verbinder 460"/>
                <p:cNvCxnSpPr/>
                <p:nvPr/>
              </p:nvCxnSpPr>
              <p:spPr>
                <a:xfrm flipH="1" flipV="1">
                  <a:off x="10297869" y="36398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Gerader Verbinder 463"/>
                <p:cNvCxnSpPr/>
                <p:nvPr/>
              </p:nvCxnSpPr>
              <p:spPr>
                <a:xfrm flipH="1" flipV="1">
                  <a:off x="10510632" y="3535860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Gerader Verbinder 464"/>
                <p:cNvCxnSpPr/>
                <p:nvPr/>
              </p:nvCxnSpPr>
              <p:spPr>
                <a:xfrm flipH="1">
                  <a:off x="10538238" y="3607580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Gerader Verbinder 465"/>
                <p:cNvCxnSpPr/>
                <p:nvPr/>
              </p:nvCxnSpPr>
              <p:spPr>
                <a:xfrm flipH="1">
                  <a:off x="10537261" y="3163240"/>
                  <a:ext cx="44147" cy="8382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 flipH="1" flipV="1">
                  <a:off x="10559334" y="3289696"/>
                  <a:ext cx="174475" cy="259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Gerader Verbinder 469"/>
                <p:cNvCxnSpPr/>
                <p:nvPr/>
              </p:nvCxnSpPr>
              <p:spPr>
                <a:xfrm flipH="1" flipV="1">
                  <a:off x="10426096" y="3779223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Gerader Verbinder 470"/>
                <p:cNvCxnSpPr/>
                <p:nvPr/>
              </p:nvCxnSpPr>
              <p:spPr>
                <a:xfrm flipH="1">
                  <a:off x="10453702" y="3850943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 flipH="1" flipV="1">
                  <a:off x="10450269" y="3792228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 flipH="1" flipV="1">
                  <a:off x="8285832" y="4080251"/>
                  <a:ext cx="145282" cy="12411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8313438" y="4151971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Gerader Verbinder 474"/>
                <p:cNvCxnSpPr/>
                <p:nvPr/>
              </p:nvCxnSpPr>
              <p:spPr>
                <a:xfrm flipH="1" flipV="1">
                  <a:off x="8310005" y="4093256"/>
                  <a:ext cx="126531" cy="504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Gerader Verbinder 485"/>
                <p:cNvCxnSpPr/>
                <p:nvPr/>
              </p:nvCxnSpPr>
              <p:spPr>
                <a:xfrm flipV="1">
                  <a:off x="7681523" y="1723517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7853359" y="1764610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 flipH="1" flipV="1">
                  <a:off x="7893238" y="187431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 flipV="1">
                  <a:off x="7737691" y="1893590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Gerader Verbinder 489"/>
                <p:cNvCxnSpPr/>
                <p:nvPr/>
              </p:nvCxnSpPr>
              <p:spPr>
                <a:xfrm flipH="1" flipV="1">
                  <a:off x="7670514" y="1846011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Gerader Verbinder 880"/>
                <p:cNvCxnSpPr/>
                <p:nvPr/>
              </p:nvCxnSpPr>
              <p:spPr>
                <a:xfrm>
                  <a:off x="5939833" y="3311900"/>
                  <a:ext cx="116467" cy="7607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Gerader Verbinder 881"/>
                <p:cNvCxnSpPr>
                  <a:stCxn id="28" idx="2"/>
                </p:cNvCxnSpPr>
                <p:nvPr/>
              </p:nvCxnSpPr>
              <p:spPr>
                <a:xfrm>
                  <a:off x="6059996" y="3379217"/>
                  <a:ext cx="4448" cy="15299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Gerader Verbinder 882"/>
                <p:cNvCxnSpPr/>
                <p:nvPr/>
              </p:nvCxnSpPr>
              <p:spPr>
                <a:xfrm flipH="1" flipV="1">
                  <a:off x="5965494" y="348431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Gerader Verbinder 883"/>
                <p:cNvCxnSpPr/>
                <p:nvPr/>
              </p:nvCxnSpPr>
              <p:spPr>
                <a:xfrm flipV="1">
                  <a:off x="5941615" y="3233509"/>
                  <a:ext cx="3061" cy="7708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Gerader Verbinder 884"/>
                <p:cNvCxnSpPr/>
                <p:nvPr/>
              </p:nvCxnSpPr>
              <p:spPr>
                <a:xfrm flipH="1">
                  <a:off x="5902752" y="3342004"/>
                  <a:ext cx="74021" cy="6322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Gerader Verbinder 885"/>
                <p:cNvCxnSpPr/>
                <p:nvPr/>
              </p:nvCxnSpPr>
              <p:spPr>
                <a:xfrm>
                  <a:off x="6166604" y="3394330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Gerader Verbinder 886"/>
                <p:cNvCxnSpPr>
                  <a:stCxn id="129" idx="1"/>
                </p:cNvCxnSpPr>
                <p:nvPr/>
              </p:nvCxnSpPr>
              <p:spPr>
                <a:xfrm flipH="1" flipV="1">
                  <a:off x="6205403" y="3441624"/>
                  <a:ext cx="275146" cy="3725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Gerader Verbinder 887"/>
                <p:cNvCxnSpPr/>
                <p:nvPr/>
              </p:nvCxnSpPr>
              <p:spPr>
                <a:xfrm flipV="1">
                  <a:off x="6349202" y="3411889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Gerader Verbinder 888"/>
                <p:cNvCxnSpPr/>
                <p:nvPr/>
              </p:nvCxnSpPr>
              <p:spPr>
                <a:xfrm flipH="1" flipV="1">
                  <a:off x="6112288" y="31285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Gerader Verbinder 889"/>
                <p:cNvCxnSpPr/>
                <p:nvPr/>
              </p:nvCxnSpPr>
              <p:spPr>
                <a:xfrm>
                  <a:off x="6039113" y="32268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Gerader Verbinder 890"/>
                <p:cNvCxnSpPr/>
                <p:nvPr/>
              </p:nvCxnSpPr>
              <p:spPr>
                <a:xfrm flipH="1">
                  <a:off x="6104174" y="30831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Gerader Verbinder 896"/>
                <p:cNvCxnSpPr>
                  <a:stCxn id="129" idx="0"/>
                </p:cNvCxnSpPr>
                <p:nvPr/>
              </p:nvCxnSpPr>
              <p:spPr>
                <a:xfrm flipH="1" flipV="1">
                  <a:off x="6379332" y="3258546"/>
                  <a:ext cx="177593" cy="18869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Gerader Verbinder 898"/>
                <p:cNvCxnSpPr/>
                <p:nvPr/>
              </p:nvCxnSpPr>
              <p:spPr>
                <a:xfrm flipH="1" flipV="1">
                  <a:off x="6376399" y="302365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Gerader Verbinder 899"/>
                <p:cNvCxnSpPr/>
                <p:nvPr/>
              </p:nvCxnSpPr>
              <p:spPr>
                <a:xfrm>
                  <a:off x="6303224" y="312197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Gerader Verbinder 900"/>
                <p:cNvCxnSpPr/>
                <p:nvPr/>
              </p:nvCxnSpPr>
              <p:spPr>
                <a:xfrm flipH="1">
                  <a:off x="6368285" y="297832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Gerader Verbinder 901"/>
                <p:cNvCxnSpPr/>
                <p:nvPr/>
              </p:nvCxnSpPr>
              <p:spPr>
                <a:xfrm flipH="1">
                  <a:off x="6130745" y="3688882"/>
                  <a:ext cx="132593" cy="4775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Gerader Verbinder 902"/>
                <p:cNvCxnSpPr/>
                <p:nvPr/>
              </p:nvCxnSpPr>
              <p:spPr>
                <a:xfrm flipH="1" flipV="1">
                  <a:off x="6270795" y="3627430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Gerader Verbinder 903"/>
                <p:cNvCxnSpPr/>
                <p:nvPr/>
              </p:nvCxnSpPr>
              <p:spPr>
                <a:xfrm>
                  <a:off x="6194606" y="3857489"/>
                  <a:ext cx="140051" cy="49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Gerader Verbinder 904"/>
                <p:cNvCxnSpPr/>
                <p:nvPr/>
              </p:nvCxnSpPr>
              <p:spPr>
                <a:xfrm flipH="1">
                  <a:off x="6289287" y="3624941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Gerader Verbinder 905"/>
                <p:cNvCxnSpPr/>
                <p:nvPr/>
              </p:nvCxnSpPr>
              <p:spPr>
                <a:xfrm flipH="1" flipV="1">
                  <a:off x="6319179" y="370904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Gerader Verbinder 909"/>
                <p:cNvCxnSpPr/>
                <p:nvPr/>
              </p:nvCxnSpPr>
              <p:spPr>
                <a:xfrm>
                  <a:off x="6405239" y="419499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Gerader Verbinder 910"/>
                <p:cNvCxnSpPr/>
                <p:nvPr/>
              </p:nvCxnSpPr>
              <p:spPr>
                <a:xfrm flipH="1" flipV="1">
                  <a:off x="6453561" y="425181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Gerader Verbinder 911"/>
                <p:cNvCxnSpPr/>
                <p:nvPr/>
              </p:nvCxnSpPr>
              <p:spPr>
                <a:xfrm flipV="1">
                  <a:off x="6597361" y="422207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Gerader Verbinder 912"/>
                <p:cNvCxnSpPr/>
                <p:nvPr/>
              </p:nvCxnSpPr>
              <p:spPr>
                <a:xfrm>
                  <a:off x="6068178" y="4936797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Gerader Verbinder 913"/>
                <p:cNvCxnSpPr/>
                <p:nvPr/>
              </p:nvCxnSpPr>
              <p:spPr>
                <a:xfrm flipH="1" flipV="1">
                  <a:off x="6116500" y="4993614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Gerader Verbinder 914"/>
                <p:cNvCxnSpPr/>
                <p:nvPr/>
              </p:nvCxnSpPr>
              <p:spPr>
                <a:xfrm flipV="1">
                  <a:off x="6260300" y="4963880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Gerader Verbinder 919"/>
                <p:cNvCxnSpPr/>
                <p:nvPr/>
              </p:nvCxnSpPr>
              <p:spPr>
                <a:xfrm flipH="1" flipV="1">
                  <a:off x="5320077" y="34916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Gerader Verbinder 920"/>
                <p:cNvCxnSpPr/>
                <p:nvPr/>
              </p:nvCxnSpPr>
              <p:spPr>
                <a:xfrm flipV="1">
                  <a:off x="5463877" y="34619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Gerader Verbinder 921"/>
                <p:cNvCxnSpPr/>
                <p:nvPr/>
              </p:nvCxnSpPr>
              <p:spPr>
                <a:xfrm>
                  <a:off x="6548565" y="3660965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Gerader Verbinder 922"/>
                <p:cNvCxnSpPr/>
                <p:nvPr/>
              </p:nvCxnSpPr>
              <p:spPr>
                <a:xfrm flipH="1" flipV="1">
                  <a:off x="6596887" y="3717782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Gerader Verbinder 923"/>
                <p:cNvCxnSpPr/>
                <p:nvPr/>
              </p:nvCxnSpPr>
              <p:spPr>
                <a:xfrm flipV="1">
                  <a:off x="6740687" y="3688048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Gerader Verbinder 924"/>
                <p:cNvCxnSpPr/>
                <p:nvPr/>
              </p:nvCxnSpPr>
              <p:spPr>
                <a:xfrm>
                  <a:off x="6362825" y="5705974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Gerader Verbinder 925"/>
                <p:cNvCxnSpPr/>
                <p:nvPr/>
              </p:nvCxnSpPr>
              <p:spPr>
                <a:xfrm flipH="1" flipV="1">
                  <a:off x="6411147" y="5762791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Gerader Verbinder 926"/>
                <p:cNvCxnSpPr/>
                <p:nvPr/>
              </p:nvCxnSpPr>
              <p:spPr>
                <a:xfrm flipV="1">
                  <a:off x="6554947" y="5733057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Gerader Verbinder 927"/>
                <p:cNvCxnSpPr/>
                <p:nvPr/>
              </p:nvCxnSpPr>
              <p:spPr>
                <a:xfrm>
                  <a:off x="5551713" y="4892362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Gerader Verbinder 928"/>
                <p:cNvCxnSpPr/>
                <p:nvPr/>
              </p:nvCxnSpPr>
              <p:spPr>
                <a:xfrm flipH="1" flipV="1">
                  <a:off x="5600035" y="4949179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Gerader Verbinder 929"/>
                <p:cNvCxnSpPr>
                  <a:endCxn id="47" idx="3"/>
                </p:cNvCxnSpPr>
                <p:nvPr/>
              </p:nvCxnSpPr>
              <p:spPr>
                <a:xfrm flipV="1">
                  <a:off x="5743835" y="4853629"/>
                  <a:ext cx="40838" cy="1126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Gerader Verbinder 931"/>
                <p:cNvCxnSpPr/>
                <p:nvPr/>
              </p:nvCxnSpPr>
              <p:spPr>
                <a:xfrm>
                  <a:off x="6388743" y="5297711"/>
                  <a:ext cx="85118" cy="1190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Gerader Verbinder 932"/>
                <p:cNvCxnSpPr/>
                <p:nvPr/>
              </p:nvCxnSpPr>
              <p:spPr>
                <a:xfrm flipH="1" flipV="1">
                  <a:off x="6437065" y="5354528"/>
                  <a:ext cx="230915" cy="3504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Gerader Verbinder 933"/>
                <p:cNvCxnSpPr/>
                <p:nvPr/>
              </p:nvCxnSpPr>
              <p:spPr>
                <a:xfrm flipV="1">
                  <a:off x="6580865" y="5324794"/>
                  <a:ext cx="68320" cy="4685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Gerader Verbinder 936"/>
                <p:cNvCxnSpPr/>
                <p:nvPr/>
              </p:nvCxnSpPr>
              <p:spPr>
                <a:xfrm flipH="1" flipV="1">
                  <a:off x="6740862" y="5031648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Gerader Verbinder 937"/>
                <p:cNvCxnSpPr/>
                <p:nvPr/>
              </p:nvCxnSpPr>
              <p:spPr>
                <a:xfrm>
                  <a:off x="6667687" y="5129969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Gerader Verbinder 938"/>
                <p:cNvCxnSpPr/>
                <p:nvPr/>
              </p:nvCxnSpPr>
              <p:spPr>
                <a:xfrm flipH="1">
                  <a:off x="6732748" y="4986310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Gerader Verbinder 939"/>
                <p:cNvCxnSpPr/>
                <p:nvPr/>
              </p:nvCxnSpPr>
              <p:spPr>
                <a:xfrm flipH="1" flipV="1">
                  <a:off x="6164357" y="5142404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6039459" y="5256205"/>
                  <a:ext cx="130408" cy="1802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>
                  <a:stCxn id="33" idx="1"/>
                </p:cNvCxnSpPr>
                <p:nvPr/>
              </p:nvCxnSpPr>
              <p:spPr>
                <a:xfrm flipH="1" flipV="1">
                  <a:off x="6156244" y="5201627"/>
                  <a:ext cx="136066" cy="704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Gerader Verbinder 944"/>
                <p:cNvCxnSpPr/>
                <p:nvPr/>
              </p:nvCxnSpPr>
              <p:spPr>
                <a:xfrm flipH="1" flipV="1">
                  <a:off x="6653693" y="550962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6580518" y="56079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 flipH="1">
                  <a:off x="6645579" y="546428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>
                  <a:stCxn id="31" idx="7"/>
                </p:cNvCxnSpPr>
                <p:nvPr/>
              </p:nvCxnSpPr>
              <p:spPr>
                <a:xfrm flipV="1">
                  <a:off x="6369318" y="5512390"/>
                  <a:ext cx="54534" cy="11994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Gerader Verbinder 949"/>
                <p:cNvCxnSpPr>
                  <a:stCxn id="32" idx="1"/>
                </p:cNvCxnSpPr>
                <p:nvPr/>
              </p:nvCxnSpPr>
              <p:spPr>
                <a:xfrm flipH="1" flipV="1">
                  <a:off x="6428169" y="5521738"/>
                  <a:ext cx="117581" cy="7089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Gerader Verbinder 952"/>
                <p:cNvCxnSpPr>
                  <a:stCxn id="31" idx="2"/>
                </p:cNvCxnSpPr>
                <p:nvPr/>
              </p:nvCxnSpPr>
              <p:spPr>
                <a:xfrm flipH="1">
                  <a:off x="6129317" y="5667541"/>
                  <a:ext cx="147807" cy="256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Gerader Verbinder 954"/>
                <p:cNvCxnSpPr>
                  <a:stCxn id="101" idx="7"/>
                </p:cNvCxnSpPr>
                <p:nvPr/>
              </p:nvCxnSpPr>
              <p:spPr>
                <a:xfrm flipV="1">
                  <a:off x="5526424" y="4371303"/>
                  <a:ext cx="110770" cy="4214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>
                  <a:off x="5581253" y="457278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 flipH="1" flipV="1">
                  <a:off x="5621132" y="468249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H="1" flipV="1">
                  <a:off x="5538744" y="441180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Gerader Verbinder 958"/>
                <p:cNvCxnSpPr/>
                <p:nvPr/>
              </p:nvCxnSpPr>
              <p:spPr>
                <a:xfrm flipH="1" flipV="1">
                  <a:off x="5498680" y="4542437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Gerader Verbinder 982"/>
                <p:cNvCxnSpPr/>
                <p:nvPr/>
              </p:nvCxnSpPr>
              <p:spPr>
                <a:xfrm flipH="1">
                  <a:off x="5293478" y="3233261"/>
                  <a:ext cx="57383" cy="4041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Gerader Verbinder 983"/>
                <p:cNvCxnSpPr>
                  <a:endCxn id="92" idx="7"/>
                </p:cNvCxnSpPr>
                <p:nvPr/>
              </p:nvCxnSpPr>
              <p:spPr>
                <a:xfrm flipH="1">
                  <a:off x="5288094" y="3292163"/>
                  <a:ext cx="41564" cy="8926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2" name="Gerader Verbinder 991"/>
                <p:cNvCxnSpPr/>
                <p:nvPr/>
              </p:nvCxnSpPr>
              <p:spPr>
                <a:xfrm flipH="1">
                  <a:off x="6756168" y="2379962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Gerader Verbinder 992"/>
                <p:cNvCxnSpPr/>
                <p:nvPr/>
              </p:nvCxnSpPr>
              <p:spPr>
                <a:xfrm flipH="1" flipV="1">
                  <a:off x="6718255" y="2168874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Gerader Verbinder 993"/>
                <p:cNvCxnSpPr/>
                <p:nvPr/>
              </p:nvCxnSpPr>
              <p:spPr>
                <a:xfrm>
                  <a:off x="6668272" y="2388382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Gerader Verbinder 994"/>
                <p:cNvCxnSpPr/>
                <p:nvPr/>
              </p:nvCxnSpPr>
              <p:spPr>
                <a:xfrm flipH="1">
                  <a:off x="6736747" y="2166385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Gerader Verbinder 995"/>
                <p:cNvCxnSpPr/>
                <p:nvPr/>
              </p:nvCxnSpPr>
              <p:spPr>
                <a:xfrm flipH="1" flipV="1">
                  <a:off x="6766639" y="225048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Gerader Verbinder 996"/>
                <p:cNvCxnSpPr/>
                <p:nvPr/>
              </p:nvCxnSpPr>
              <p:spPr>
                <a:xfrm flipH="1" flipV="1">
                  <a:off x="7131703" y="1943103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Gerader Verbinder 997"/>
                <p:cNvCxnSpPr/>
                <p:nvPr/>
              </p:nvCxnSpPr>
              <p:spPr>
                <a:xfrm>
                  <a:off x="7058528" y="2041424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Gerader Verbinder 998"/>
                <p:cNvCxnSpPr/>
                <p:nvPr/>
              </p:nvCxnSpPr>
              <p:spPr>
                <a:xfrm flipH="1">
                  <a:off x="7123589" y="1897765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Gerader Verbinder 1002"/>
                <p:cNvCxnSpPr/>
                <p:nvPr/>
              </p:nvCxnSpPr>
              <p:spPr>
                <a:xfrm flipH="1" flipV="1">
                  <a:off x="8252676" y="3794000"/>
                  <a:ext cx="11220" cy="22654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Gerader Verbinder 1003"/>
                <p:cNvCxnSpPr/>
                <p:nvPr/>
              </p:nvCxnSpPr>
              <p:spPr>
                <a:xfrm>
                  <a:off x="8179501" y="389232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Gerader Verbinder 1004"/>
                <p:cNvCxnSpPr/>
                <p:nvPr/>
              </p:nvCxnSpPr>
              <p:spPr>
                <a:xfrm flipH="1">
                  <a:off x="8244562" y="3748662"/>
                  <a:ext cx="122961" cy="10456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Gerader Verbinder 1005"/>
                <p:cNvCxnSpPr/>
                <p:nvPr/>
              </p:nvCxnSpPr>
              <p:spPr>
                <a:xfrm>
                  <a:off x="7608348" y="3645307"/>
                  <a:ext cx="324514" cy="29607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Gerader Verbinder 1006"/>
                <p:cNvCxnSpPr/>
                <p:nvPr/>
              </p:nvCxnSpPr>
              <p:spPr>
                <a:xfrm flipH="1">
                  <a:off x="7767674" y="364163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Gerader Verbinder 1007"/>
                <p:cNvCxnSpPr/>
                <p:nvPr/>
              </p:nvCxnSpPr>
              <p:spPr>
                <a:xfrm flipH="1" flipV="1">
                  <a:off x="7797566" y="372573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Gerader Verbinder 1008"/>
                <p:cNvCxnSpPr/>
                <p:nvPr/>
              </p:nvCxnSpPr>
              <p:spPr>
                <a:xfrm flipH="1">
                  <a:off x="7543920" y="3825076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Gerader Verbinder 1009"/>
                <p:cNvCxnSpPr/>
                <p:nvPr/>
              </p:nvCxnSpPr>
              <p:spPr>
                <a:xfrm flipH="1" flipV="1">
                  <a:off x="7590721" y="3723166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Gerader Verbinder 1010"/>
                <p:cNvCxnSpPr/>
                <p:nvPr/>
              </p:nvCxnSpPr>
              <p:spPr>
                <a:xfrm flipH="1" flipV="1">
                  <a:off x="7613092" y="3892556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8" name="Gerader Verbinder 1017"/>
                <p:cNvCxnSpPr>
                  <a:endCxn id="1128" idx="1"/>
                </p:cNvCxnSpPr>
                <p:nvPr/>
              </p:nvCxnSpPr>
              <p:spPr>
                <a:xfrm>
                  <a:off x="6617811" y="1762643"/>
                  <a:ext cx="470762" cy="40183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9" name="Gerader Verbinder 1018"/>
                <p:cNvCxnSpPr/>
                <p:nvPr/>
              </p:nvCxnSpPr>
              <p:spPr>
                <a:xfrm flipH="1">
                  <a:off x="6777137" y="1758969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Gerader Verbinder 1019"/>
                <p:cNvCxnSpPr/>
                <p:nvPr/>
              </p:nvCxnSpPr>
              <p:spPr>
                <a:xfrm flipH="1" flipV="1">
                  <a:off x="6807029" y="184307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Gerader Verbinder 1020"/>
                <p:cNvCxnSpPr/>
                <p:nvPr/>
              </p:nvCxnSpPr>
              <p:spPr>
                <a:xfrm flipH="1">
                  <a:off x="6553383" y="1942412"/>
                  <a:ext cx="255685" cy="832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Gerader Verbinder 1021"/>
                <p:cNvCxnSpPr/>
                <p:nvPr/>
              </p:nvCxnSpPr>
              <p:spPr>
                <a:xfrm flipH="1" flipV="1">
                  <a:off x="6600184" y="1840502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3" name="Gerader Verbinder 1022"/>
                <p:cNvCxnSpPr/>
                <p:nvPr/>
              </p:nvCxnSpPr>
              <p:spPr>
                <a:xfrm flipH="1" flipV="1">
                  <a:off x="6622555" y="2009892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Gerader Verbinder 1025"/>
                <p:cNvCxnSpPr/>
                <p:nvPr/>
              </p:nvCxnSpPr>
              <p:spPr>
                <a:xfrm>
                  <a:off x="6874728" y="5423810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Gerader Verbinder 1026"/>
                <p:cNvCxnSpPr/>
                <p:nvPr/>
              </p:nvCxnSpPr>
              <p:spPr>
                <a:xfrm>
                  <a:off x="6884576" y="5432843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Gerader Verbinder 1027"/>
                <p:cNvCxnSpPr/>
                <p:nvPr/>
              </p:nvCxnSpPr>
              <p:spPr>
                <a:xfrm flipV="1">
                  <a:off x="7140812" y="5423748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Gerader Verbinder 1028"/>
                <p:cNvCxnSpPr/>
                <p:nvPr/>
              </p:nvCxnSpPr>
              <p:spPr>
                <a:xfrm>
                  <a:off x="7299115" y="5356422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Gerader Verbinder 1029"/>
                <p:cNvCxnSpPr/>
                <p:nvPr/>
              </p:nvCxnSpPr>
              <p:spPr>
                <a:xfrm flipH="1">
                  <a:off x="7246244" y="5539286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Gerader Verbinder 1030"/>
                <p:cNvCxnSpPr/>
                <p:nvPr/>
              </p:nvCxnSpPr>
              <p:spPr>
                <a:xfrm flipH="1">
                  <a:off x="6947572" y="5536014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Gerader Verbinder 1031"/>
                <p:cNvCxnSpPr/>
                <p:nvPr/>
              </p:nvCxnSpPr>
              <p:spPr>
                <a:xfrm>
                  <a:off x="7032264" y="5608654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Gerader Verbinder 1032"/>
                <p:cNvCxnSpPr/>
                <p:nvPr/>
              </p:nvCxnSpPr>
              <p:spPr>
                <a:xfrm flipH="1" flipV="1">
                  <a:off x="7016912" y="5561007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Gerader Verbinder 1033"/>
                <p:cNvCxnSpPr/>
                <p:nvPr/>
              </p:nvCxnSpPr>
              <p:spPr>
                <a:xfrm>
                  <a:off x="7908390" y="3114816"/>
                  <a:ext cx="220768" cy="24569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Gerader Verbinder 1034"/>
                <p:cNvCxnSpPr/>
                <p:nvPr/>
              </p:nvCxnSpPr>
              <p:spPr>
                <a:xfrm>
                  <a:off x="7918238" y="3123849"/>
                  <a:ext cx="536776" cy="13768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Gerader Verbinder 1035"/>
                <p:cNvCxnSpPr/>
                <p:nvPr/>
              </p:nvCxnSpPr>
              <p:spPr>
                <a:xfrm flipV="1">
                  <a:off x="8174474" y="3114754"/>
                  <a:ext cx="352870" cy="7291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Gerader Verbinder 1036"/>
                <p:cNvCxnSpPr/>
                <p:nvPr/>
              </p:nvCxnSpPr>
              <p:spPr>
                <a:xfrm>
                  <a:off x="8332777" y="3047428"/>
                  <a:ext cx="8522" cy="8903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Gerader Verbinder 1037"/>
                <p:cNvCxnSpPr/>
                <p:nvPr/>
              </p:nvCxnSpPr>
              <p:spPr>
                <a:xfrm flipH="1">
                  <a:off x="8279906" y="3230292"/>
                  <a:ext cx="43170" cy="5857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Gerader Verbinder 1038"/>
                <p:cNvCxnSpPr/>
                <p:nvPr/>
              </p:nvCxnSpPr>
              <p:spPr>
                <a:xfrm flipH="1">
                  <a:off x="7981234" y="3227020"/>
                  <a:ext cx="39743" cy="6398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Gerader Verbinder 1039"/>
                <p:cNvCxnSpPr/>
                <p:nvPr/>
              </p:nvCxnSpPr>
              <p:spPr>
                <a:xfrm>
                  <a:off x="8065926" y="3299660"/>
                  <a:ext cx="0" cy="9060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Gerader Verbinder 1040"/>
                <p:cNvCxnSpPr/>
                <p:nvPr/>
              </p:nvCxnSpPr>
              <p:spPr>
                <a:xfrm flipH="1" flipV="1">
                  <a:off x="8050574" y="3252013"/>
                  <a:ext cx="114733" cy="3194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Gerader Verbinder 1045"/>
                <p:cNvCxnSpPr/>
                <p:nvPr/>
              </p:nvCxnSpPr>
              <p:spPr>
                <a:xfrm flipV="1">
                  <a:off x="6800387" y="4484904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Gerader Verbinder 1046"/>
                <p:cNvCxnSpPr/>
                <p:nvPr/>
              </p:nvCxnSpPr>
              <p:spPr>
                <a:xfrm>
                  <a:off x="6972223" y="4525997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Gerader Verbinder 1047"/>
                <p:cNvCxnSpPr/>
                <p:nvPr/>
              </p:nvCxnSpPr>
              <p:spPr>
                <a:xfrm flipH="1" flipV="1">
                  <a:off x="7012102" y="4635703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Gerader Verbinder 1048"/>
                <p:cNvCxnSpPr/>
                <p:nvPr/>
              </p:nvCxnSpPr>
              <p:spPr>
                <a:xfrm flipH="1" flipV="1">
                  <a:off x="6856555" y="4654977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Gerader Verbinder 1049"/>
                <p:cNvCxnSpPr/>
                <p:nvPr/>
              </p:nvCxnSpPr>
              <p:spPr>
                <a:xfrm flipH="1" flipV="1">
                  <a:off x="6789378" y="4607398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Gerader Verbinder 1050"/>
                <p:cNvCxnSpPr/>
                <p:nvPr/>
              </p:nvCxnSpPr>
              <p:spPr>
                <a:xfrm flipV="1">
                  <a:off x="7356140" y="4538065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Gerader Verbinder 1051"/>
                <p:cNvCxnSpPr/>
                <p:nvPr/>
              </p:nvCxnSpPr>
              <p:spPr>
                <a:xfrm>
                  <a:off x="7527976" y="4579158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Gerader Verbinder 1052"/>
                <p:cNvCxnSpPr/>
                <p:nvPr/>
              </p:nvCxnSpPr>
              <p:spPr>
                <a:xfrm flipH="1" flipV="1">
                  <a:off x="7567855" y="468886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Gerader Verbinder 1053"/>
                <p:cNvCxnSpPr/>
                <p:nvPr/>
              </p:nvCxnSpPr>
              <p:spPr>
                <a:xfrm flipH="1" flipV="1">
                  <a:off x="7412308" y="4708138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Gerader Verbinder 1054"/>
                <p:cNvCxnSpPr/>
                <p:nvPr/>
              </p:nvCxnSpPr>
              <p:spPr>
                <a:xfrm flipH="1" flipV="1">
                  <a:off x="7345131" y="4660559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Gerader Verbinder 1055"/>
                <p:cNvCxnSpPr/>
                <p:nvPr/>
              </p:nvCxnSpPr>
              <p:spPr>
                <a:xfrm flipV="1">
                  <a:off x="9391228" y="3846706"/>
                  <a:ext cx="230702" cy="22299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Gerader Verbinder 1056"/>
                <p:cNvCxnSpPr/>
                <p:nvPr/>
              </p:nvCxnSpPr>
              <p:spPr>
                <a:xfrm>
                  <a:off x="9563064" y="3887799"/>
                  <a:ext cx="79759" cy="1666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Gerader Verbinder 1057"/>
                <p:cNvCxnSpPr/>
                <p:nvPr/>
              </p:nvCxnSpPr>
              <p:spPr>
                <a:xfrm flipH="1" flipV="1">
                  <a:off x="9602943" y="399750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Gerader Verbinder 1058"/>
                <p:cNvCxnSpPr/>
                <p:nvPr/>
              </p:nvCxnSpPr>
              <p:spPr>
                <a:xfrm flipH="1" flipV="1">
                  <a:off x="9447396" y="4016779"/>
                  <a:ext cx="72494" cy="731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Gerader Verbinder 1059"/>
                <p:cNvCxnSpPr/>
                <p:nvPr/>
              </p:nvCxnSpPr>
              <p:spPr>
                <a:xfrm flipH="1" flipV="1">
                  <a:off x="9380219" y="3969200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Gerader Verbinder 1069"/>
                <p:cNvCxnSpPr/>
                <p:nvPr/>
              </p:nvCxnSpPr>
              <p:spPr>
                <a:xfrm flipH="1">
                  <a:off x="7808265" y="2339621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Gerader Verbinder 1070"/>
                <p:cNvCxnSpPr/>
                <p:nvPr/>
              </p:nvCxnSpPr>
              <p:spPr>
                <a:xfrm>
                  <a:off x="8034988" y="2281226"/>
                  <a:ext cx="54401" cy="254233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Gerader Verbinder 1071"/>
                <p:cNvCxnSpPr/>
                <p:nvPr/>
              </p:nvCxnSpPr>
              <p:spPr>
                <a:xfrm flipH="1">
                  <a:off x="8046114" y="2444516"/>
                  <a:ext cx="112329" cy="20723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Gerader Verbinder 1072"/>
                <p:cNvCxnSpPr/>
                <p:nvPr/>
              </p:nvCxnSpPr>
              <p:spPr>
                <a:xfrm flipH="1" flipV="1">
                  <a:off x="7770352" y="2128533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Gerader Verbinder 1073"/>
                <p:cNvCxnSpPr/>
                <p:nvPr/>
              </p:nvCxnSpPr>
              <p:spPr>
                <a:xfrm>
                  <a:off x="7720369" y="2348041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Gerader Verbinder 1074"/>
                <p:cNvCxnSpPr/>
                <p:nvPr/>
              </p:nvCxnSpPr>
              <p:spPr>
                <a:xfrm flipH="1">
                  <a:off x="7788844" y="2126044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Gerader Verbinder 1075"/>
                <p:cNvCxnSpPr/>
                <p:nvPr/>
              </p:nvCxnSpPr>
              <p:spPr>
                <a:xfrm flipH="1" flipV="1">
                  <a:off x="7818736" y="2210145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Gerader Verbinder 1076"/>
                <p:cNvCxnSpPr/>
                <p:nvPr/>
              </p:nvCxnSpPr>
              <p:spPr>
                <a:xfrm flipH="1">
                  <a:off x="7214147" y="4069320"/>
                  <a:ext cx="144131" cy="8507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Gerader Verbinder 1077"/>
                <p:cNvCxnSpPr>
                  <a:endCxn id="97" idx="1"/>
                </p:cNvCxnSpPr>
                <p:nvPr/>
              </p:nvCxnSpPr>
              <p:spPr>
                <a:xfrm>
                  <a:off x="7189265" y="2174206"/>
                  <a:ext cx="157447" cy="10932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Gerader Verbinder 1078"/>
                <p:cNvCxnSpPr/>
                <p:nvPr/>
              </p:nvCxnSpPr>
              <p:spPr>
                <a:xfrm>
                  <a:off x="7491347" y="4092567"/>
                  <a:ext cx="43723" cy="14108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Gerader Verbinder 1079"/>
                <p:cNvCxnSpPr/>
                <p:nvPr/>
              </p:nvCxnSpPr>
              <p:spPr>
                <a:xfrm flipH="1" flipV="1">
                  <a:off x="7176234" y="3858232"/>
                  <a:ext cx="74931" cy="40061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Gerader Verbinder 1080"/>
                <p:cNvCxnSpPr/>
                <p:nvPr/>
              </p:nvCxnSpPr>
              <p:spPr>
                <a:xfrm>
                  <a:off x="7126251" y="4077740"/>
                  <a:ext cx="78685" cy="1548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Gerader Verbinder 1081"/>
                <p:cNvCxnSpPr/>
                <p:nvPr/>
              </p:nvCxnSpPr>
              <p:spPr>
                <a:xfrm flipH="1">
                  <a:off x="7194726" y="3855743"/>
                  <a:ext cx="74413" cy="13215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Gerader Verbinder 1082"/>
                <p:cNvCxnSpPr/>
                <p:nvPr/>
              </p:nvCxnSpPr>
              <p:spPr>
                <a:xfrm flipH="1" flipV="1">
                  <a:off x="7224618" y="3939844"/>
                  <a:ext cx="95592" cy="352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Gerader Verbinder 1086"/>
                <p:cNvCxnSpPr>
                  <a:stCxn id="94" idx="3"/>
                </p:cNvCxnSpPr>
                <p:nvPr/>
              </p:nvCxnSpPr>
              <p:spPr>
                <a:xfrm flipH="1">
                  <a:off x="7388827" y="2107151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Gerader Verbinder 1088"/>
                <p:cNvCxnSpPr>
                  <a:stCxn id="96" idx="3"/>
                  <a:endCxn id="94" idx="6"/>
                </p:cNvCxnSpPr>
                <p:nvPr/>
              </p:nvCxnSpPr>
              <p:spPr>
                <a:xfrm flipH="1">
                  <a:off x="7542808" y="2023951"/>
                  <a:ext cx="95578" cy="54777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Gerader Verbinder 1091"/>
                <p:cNvCxnSpPr/>
                <p:nvPr/>
              </p:nvCxnSpPr>
              <p:spPr>
                <a:xfrm flipH="1">
                  <a:off x="7531100" y="2350226"/>
                  <a:ext cx="99675" cy="2866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Gerader Verbinder 1092"/>
                <p:cNvCxnSpPr/>
                <p:nvPr/>
              </p:nvCxnSpPr>
              <p:spPr>
                <a:xfrm flipH="1" flipV="1">
                  <a:off x="9147226" y="3642148"/>
                  <a:ext cx="471017" cy="866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4" name="Gerader Verbinder 1093"/>
                <p:cNvCxnSpPr/>
                <p:nvPr/>
              </p:nvCxnSpPr>
              <p:spPr>
                <a:xfrm flipV="1">
                  <a:off x="9051423" y="3698389"/>
                  <a:ext cx="123079" cy="243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Gerader Verbinder 1094"/>
                <p:cNvCxnSpPr/>
                <p:nvPr/>
              </p:nvCxnSpPr>
              <p:spPr>
                <a:xfrm flipH="1" flipV="1">
                  <a:off x="9121998" y="3550828"/>
                  <a:ext cx="138020" cy="105001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Gerader Verbinder 1095"/>
                <p:cNvCxnSpPr/>
                <p:nvPr/>
              </p:nvCxnSpPr>
              <p:spPr>
                <a:xfrm flipH="1" flipV="1">
                  <a:off x="9316418" y="3591383"/>
                  <a:ext cx="77044" cy="838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Gerader Verbinder 1096"/>
                <p:cNvCxnSpPr/>
                <p:nvPr/>
              </p:nvCxnSpPr>
              <p:spPr>
                <a:xfrm flipH="1">
                  <a:off x="9145012" y="3661244"/>
                  <a:ext cx="69575" cy="8263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uppieren 3"/>
          <p:cNvGrpSpPr/>
          <p:nvPr/>
        </p:nvGrpSpPr>
        <p:grpSpPr>
          <a:xfrm>
            <a:off x="688280" y="1140878"/>
            <a:ext cx="9750493" cy="4878294"/>
            <a:chOff x="688280" y="1140878"/>
            <a:chExt cx="9750493" cy="4878294"/>
          </a:xfrm>
        </p:grpSpPr>
        <p:sp>
          <p:nvSpPr>
            <p:cNvPr id="6" name="Ellipse 5"/>
            <p:cNvSpPr/>
            <p:nvPr/>
          </p:nvSpPr>
          <p:spPr>
            <a:xfrm>
              <a:off x="4787095" y="365352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273551" y="39832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177975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538015" y="34664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03476" y="545151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927648" y="568692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287688" y="578649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4690840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4511328" y="45727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575720" y="43013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935760" y="44009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079776" y="466158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521791" y="3447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6059996" y="33294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6276020" y="319919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6133108" y="535710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6277124" y="561775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6536432" y="558085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6276492" y="525753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5969000" y="557046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801941" y="59387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937424" y="585838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757553" y="566440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4486347" y="2806885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5695048" y="4331254"/>
              <a:ext cx="612000" cy="61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9609666" y="3532775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7464742" y="2539816"/>
              <a:ext cx="647482" cy="599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195900" y="336684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123892" y="314096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7479184" y="2038532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7623200" y="229918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7622568" y="193896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>
              <a:off x="7315076" y="225189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7839398" y="206386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6896472" y="234888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7103629" y="213285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342036" y="476114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166208" y="4996557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526248" y="509612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9925318" y="4027289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9745806" y="404646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0239666" y="357313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0375149" y="3492743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0195278" y="329876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890815" y="393308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250855" y="403264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752184" y="4553570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100292" y="1163571"/>
              <a:ext cx="523596" cy="517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803400" y="19470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623888" y="1966215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8280" y="1694832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911424" y="162880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1097648" y="2806885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1938570" y="114087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298610" y="1240444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2889708" y="15011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2521791" y="1218828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678664" y="167624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2038704" y="177580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>
              <a:off x="1288365" y="2311337"/>
              <a:ext cx="423664" cy="395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>
              <a:off x="1919536" y="21328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/>
          </p:nvSpPr>
          <p:spPr>
            <a:xfrm>
              <a:off x="2193061" y="2410761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553101" y="2510327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631504" y="289738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6448913" y="344724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031641" y="4226535"/>
              <a:ext cx="360000" cy="3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6664937" y="5257537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2072345" y="4270530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615951" y="5408551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2786222" y="5130016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1631504" y="4858633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2210654" y="4958199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2354670" y="521885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2315580" y="394167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1931759" y="3960850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1500207" y="4049688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4887338" y="5401734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4720357" y="5414558"/>
              <a:ext cx="63624" cy="80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4276274" y="5509746"/>
              <a:ext cx="108012" cy="9956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35475" y="1007800"/>
            <a:ext cx="3404569" cy="2156599"/>
            <a:chOff x="3661063" y="286726"/>
            <a:chExt cx="3404569" cy="2156599"/>
          </a:xfrm>
        </p:grpSpPr>
        <p:sp>
          <p:nvSpPr>
            <p:cNvPr id="694" name="Ellipse 693"/>
            <p:cNvSpPr/>
            <p:nvPr/>
          </p:nvSpPr>
          <p:spPr>
            <a:xfrm>
              <a:off x="5211233" y="21133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5" name="Ellipse 694"/>
            <p:cNvSpPr/>
            <p:nvPr/>
          </p:nvSpPr>
          <p:spPr>
            <a:xfrm>
              <a:off x="4326250" y="237132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2" name="Ellipse 701"/>
            <p:cNvSpPr/>
            <p:nvPr/>
          </p:nvSpPr>
          <p:spPr>
            <a:xfrm>
              <a:off x="4913491" y="40256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4" name="Ellipse 703"/>
            <p:cNvSpPr/>
            <p:nvPr/>
          </p:nvSpPr>
          <p:spPr>
            <a:xfrm>
              <a:off x="5951027" y="86962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7" name="Ellipse 706"/>
            <p:cNvSpPr/>
            <p:nvPr/>
          </p:nvSpPr>
          <p:spPr>
            <a:xfrm>
              <a:off x="5212278" y="99355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08" name="Ellipse 707"/>
            <p:cNvSpPr/>
            <p:nvPr/>
          </p:nvSpPr>
          <p:spPr>
            <a:xfrm>
              <a:off x="5754931" y="203522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12" name="Ellipse 711"/>
            <p:cNvSpPr/>
            <p:nvPr/>
          </p:nvSpPr>
          <p:spPr>
            <a:xfrm>
              <a:off x="3727251" y="125720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19" name="Ellipse 718"/>
            <p:cNvSpPr/>
            <p:nvPr/>
          </p:nvSpPr>
          <p:spPr>
            <a:xfrm>
              <a:off x="4846607" y="91222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0" name="Ellipse 719"/>
            <p:cNvSpPr/>
            <p:nvPr/>
          </p:nvSpPr>
          <p:spPr>
            <a:xfrm>
              <a:off x="3661063" y="78007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1" name="Ellipse 720"/>
            <p:cNvSpPr/>
            <p:nvPr/>
          </p:nvSpPr>
          <p:spPr>
            <a:xfrm>
              <a:off x="4139880" y="35207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2" name="Ellipse 721"/>
            <p:cNvSpPr/>
            <p:nvPr/>
          </p:nvSpPr>
          <p:spPr>
            <a:xfrm>
              <a:off x="5133718" y="51700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24" name="Ellipse 723"/>
            <p:cNvSpPr/>
            <p:nvPr/>
          </p:nvSpPr>
          <p:spPr>
            <a:xfrm>
              <a:off x="4841491" y="14097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1" name="Ellipse 730"/>
            <p:cNvSpPr/>
            <p:nvPr/>
          </p:nvSpPr>
          <p:spPr>
            <a:xfrm>
              <a:off x="5680258" y="28672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2" name="Ellipse 731"/>
            <p:cNvSpPr/>
            <p:nvPr/>
          </p:nvSpPr>
          <p:spPr>
            <a:xfrm>
              <a:off x="6786012" y="8752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3" name="Ellipse 732"/>
            <p:cNvSpPr/>
            <p:nvPr/>
          </p:nvSpPr>
          <p:spPr>
            <a:xfrm>
              <a:off x="4546956" y="139957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34" name="Ellipse 733"/>
            <p:cNvSpPr/>
            <p:nvPr/>
          </p:nvSpPr>
          <p:spPr>
            <a:xfrm>
              <a:off x="6993632" y="7178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37" name="Gruppieren 736"/>
          <p:cNvGrpSpPr/>
          <p:nvPr/>
        </p:nvGrpSpPr>
        <p:grpSpPr>
          <a:xfrm>
            <a:off x="8022098" y="3197932"/>
            <a:ext cx="2762349" cy="1262189"/>
            <a:chOff x="3998483" y="321314"/>
            <a:chExt cx="2762349" cy="1262189"/>
          </a:xfrm>
        </p:grpSpPr>
        <p:sp>
          <p:nvSpPr>
            <p:cNvPr id="738" name="Ellipse 737"/>
            <p:cNvSpPr/>
            <p:nvPr/>
          </p:nvSpPr>
          <p:spPr>
            <a:xfrm>
              <a:off x="6147733" y="8219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0" name="Ellipse 739"/>
            <p:cNvSpPr/>
            <p:nvPr/>
          </p:nvSpPr>
          <p:spPr>
            <a:xfrm>
              <a:off x="6474745" y="7862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2" name="Ellipse 741"/>
            <p:cNvSpPr/>
            <p:nvPr/>
          </p:nvSpPr>
          <p:spPr>
            <a:xfrm>
              <a:off x="5262470" y="66850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43" name="Ellipse 742"/>
            <p:cNvSpPr/>
            <p:nvPr/>
          </p:nvSpPr>
          <p:spPr>
            <a:xfrm>
              <a:off x="4416098" y="37274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0" name="Ellipse 759"/>
            <p:cNvSpPr/>
            <p:nvPr/>
          </p:nvSpPr>
          <p:spPr>
            <a:xfrm>
              <a:off x="6296439" y="13654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2" name="Ellipse 761"/>
            <p:cNvSpPr/>
            <p:nvPr/>
          </p:nvSpPr>
          <p:spPr>
            <a:xfrm>
              <a:off x="5897503" y="15115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4" name="Ellipse 763"/>
            <p:cNvSpPr/>
            <p:nvPr/>
          </p:nvSpPr>
          <p:spPr>
            <a:xfrm>
              <a:off x="6636716" y="62979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5" name="Ellipse 764"/>
            <p:cNvSpPr/>
            <p:nvPr/>
          </p:nvSpPr>
          <p:spPr>
            <a:xfrm>
              <a:off x="3998483" y="32131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7" name="Ellipse 766"/>
            <p:cNvSpPr/>
            <p:nvPr/>
          </p:nvSpPr>
          <p:spPr>
            <a:xfrm>
              <a:off x="6384032" y="4897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69" name="Ellipse 768"/>
            <p:cNvSpPr/>
            <p:nvPr/>
          </p:nvSpPr>
          <p:spPr>
            <a:xfrm>
              <a:off x="6161871" y="11146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0" name="Ellipse 779"/>
            <p:cNvSpPr/>
            <p:nvPr/>
          </p:nvSpPr>
          <p:spPr>
            <a:xfrm>
              <a:off x="4380126" y="129911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1" name="Ellipse 780"/>
            <p:cNvSpPr/>
            <p:nvPr/>
          </p:nvSpPr>
          <p:spPr>
            <a:xfrm>
              <a:off x="6168009" y="3905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2" name="Ellipse 781"/>
            <p:cNvSpPr/>
            <p:nvPr/>
          </p:nvSpPr>
          <p:spPr>
            <a:xfrm>
              <a:off x="4949224" y="798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3" name="Ellipse 782"/>
            <p:cNvSpPr/>
            <p:nvPr/>
          </p:nvSpPr>
          <p:spPr>
            <a:xfrm>
              <a:off x="6688832" y="4130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4" name="Ellipse 783"/>
            <p:cNvSpPr/>
            <p:nvPr/>
          </p:nvSpPr>
          <p:spPr>
            <a:xfrm>
              <a:off x="5879201" y="51118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785" name="Ellipse 784"/>
            <p:cNvSpPr/>
            <p:nvPr/>
          </p:nvSpPr>
          <p:spPr>
            <a:xfrm>
              <a:off x="5307187" y="117140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94" name="Gruppieren 793"/>
          <p:cNvGrpSpPr/>
          <p:nvPr/>
        </p:nvGrpSpPr>
        <p:grpSpPr>
          <a:xfrm>
            <a:off x="1242843" y="3609816"/>
            <a:ext cx="2322197" cy="2232024"/>
            <a:chOff x="6133858" y="-609648"/>
            <a:chExt cx="2322197" cy="2232024"/>
          </a:xfrm>
        </p:grpSpPr>
        <p:sp>
          <p:nvSpPr>
            <p:cNvPr id="797" name="Ellipse 796"/>
            <p:cNvSpPr/>
            <p:nvPr/>
          </p:nvSpPr>
          <p:spPr>
            <a:xfrm>
              <a:off x="6322345" y="6338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0" name="Ellipse 809"/>
            <p:cNvSpPr/>
            <p:nvPr/>
          </p:nvSpPr>
          <p:spPr>
            <a:xfrm>
              <a:off x="6474745" y="7862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2" name="Ellipse 811"/>
            <p:cNvSpPr/>
            <p:nvPr/>
          </p:nvSpPr>
          <p:spPr>
            <a:xfrm>
              <a:off x="7317697" y="9857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4" name="Ellipse 813"/>
            <p:cNvSpPr/>
            <p:nvPr/>
          </p:nvSpPr>
          <p:spPr>
            <a:xfrm>
              <a:off x="6587685" y="155037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6" name="Ellipse 815"/>
            <p:cNvSpPr/>
            <p:nvPr/>
          </p:nvSpPr>
          <p:spPr>
            <a:xfrm>
              <a:off x="6250872" y="-40537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8" name="Ellipse 817"/>
            <p:cNvSpPr/>
            <p:nvPr/>
          </p:nvSpPr>
          <p:spPr>
            <a:xfrm>
              <a:off x="6627145" y="5570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19" name="Ellipse 818"/>
            <p:cNvSpPr/>
            <p:nvPr/>
          </p:nvSpPr>
          <p:spPr>
            <a:xfrm>
              <a:off x="7370379" y="7205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1" name="Ellipse 820"/>
            <p:cNvSpPr/>
            <p:nvPr/>
          </p:nvSpPr>
          <p:spPr>
            <a:xfrm>
              <a:off x="8384055" y="35328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2" name="Ellipse 821"/>
            <p:cNvSpPr/>
            <p:nvPr/>
          </p:nvSpPr>
          <p:spPr>
            <a:xfrm>
              <a:off x="6133858" y="11817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24" name="Ellipse 823"/>
            <p:cNvSpPr/>
            <p:nvPr/>
          </p:nvSpPr>
          <p:spPr>
            <a:xfrm>
              <a:off x="6636899" y="-609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0" name="Ellipse 829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1" name="Ellipse 830"/>
            <p:cNvSpPr/>
            <p:nvPr/>
          </p:nvSpPr>
          <p:spPr>
            <a:xfrm>
              <a:off x="6841232" y="9469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2" name="Ellipse 831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3" name="Ellipse 832"/>
            <p:cNvSpPr/>
            <p:nvPr/>
          </p:nvSpPr>
          <p:spPr>
            <a:xfrm>
              <a:off x="6688832" y="4130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4" name="Ellipse 833"/>
            <p:cNvSpPr/>
            <p:nvPr/>
          </p:nvSpPr>
          <p:spPr>
            <a:xfrm>
              <a:off x="8073003" y="-13543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35" name="Ellipse 834"/>
            <p:cNvSpPr/>
            <p:nvPr/>
          </p:nvSpPr>
          <p:spPr>
            <a:xfrm>
              <a:off x="7346320" y="70432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41" name="Gruppieren 840"/>
          <p:cNvGrpSpPr/>
          <p:nvPr/>
        </p:nvGrpSpPr>
        <p:grpSpPr>
          <a:xfrm>
            <a:off x="3869658" y="2396122"/>
            <a:ext cx="3314575" cy="1976523"/>
            <a:chOff x="5867123" y="260648"/>
            <a:chExt cx="3314575" cy="1976523"/>
          </a:xfrm>
        </p:grpSpPr>
        <p:sp>
          <p:nvSpPr>
            <p:cNvPr id="842" name="Ellipse 841"/>
            <p:cNvSpPr/>
            <p:nvPr/>
          </p:nvSpPr>
          <p:spPr>
            <a:xfrm>
              <a:off x="6248483" y="12021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3" name="Ellipse 842"/>
            <p:cNvSpPr/>
            <p:nvPr/>
          </p:nvSpPr>
          <p:spPr>
            <a:xfrm>
              <a:off x="6055583" y="15067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4" name="Ellipse 843"/>
            <p:cNvSpPr/>
            <p:nvPr/>
          </p:nvSpPr>
          <p:spPr>
            <a:xfrm>
              <a:off x="7510224" y="1351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45" name="Ellipse 844"/>
            <p:cNvSpPr/>
            <p:nvPr/>
          </p:nvSpPr>
          <p:spPr>
            <a:xfrm>
              <a:off x="6894449" y="1510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8" name="Ellipse 857"/>
            <p:cNvSpPr/>
            <p:nvPr/>
          </p:nvSpPr>
          <p:spPr>
            <a:xfrm>
              <a:off x="8252965" y="14615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59" name="Ellipse 858"/>
            <p:cNvSpPr/>
            <p:nvPr/>
          </p:nvSpPr>
          <p:spPr>
            <a:xfrm>
              <a:off x="8511433" y="21651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64" name="Ellipse 863"/>
            <p:cNvSpPr/>
            <p:nvPr/>
          </p:nvSpPr>
          <p:spPr>
            <a:xfrm>
              <a:off x="9109698" y="19763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2" name="Ellipse 871"/>
            <p:cNvSpPr/>
            <p:nvPr/>
          </p:nvSpPr>
          <p:spPr>
            <a:xfrm>
              <a:off x="6931945" y="8618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3" name="Ellipse 872"/>
            <p:cNvSpPr/>
            <p:nvPr/>
          </p:nvSpPr>
          <p:spPr>
            <a:xfrm>
              <a:off x="6362665" y="13020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4" name="Ellipse 873"/>
            <p:cNvSpPr/>
            <p:nvPr/>
          </p:nvSpPr>
          <p:spPr>
            <a:xfrm>
              <a:off x="6609058" y="4973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5" name="Ellipse 874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6" name="Ellipse 875"/>
            <p:cNvSpPr/>
            <p:nvPr/>
          </p:nvSpPr>
          <p:spPr>
            <a:xfrm>
              <a:off x="5867123" y="187287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7" name="Ellipse 876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78" name="Ellipse 877"/>
            <p:cNvSpPr/>
            <p:nvPr/>
          </p:nvSpPr>
          <p:spPr>
            <a:xfrm>
              <a:off x="6439133" y="16166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2" name="Ellipse 891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3" name="Ellipse 892"/>
            <p:cNvSpPr/>
            <p:nvPr/>
          </p:nvSpPr>
          <p:spPr>
            <a:xfrm>
              <a:off x="7285517" y="94989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94" name="Gruppieren 893"/>
          <p:cNvGrpSpPr/>
          <p:nvPr/>
        </p:nvGrpSpPr>
        <p:grpSpPr>
          <a:xfrm>
            <a:off x="5993706" y="1721718"/>
            <a:ext cx="2148756" cy="1514419"/>
            <a:chOff x="5504937" y="-63129"/>
            <a:chExt cx="2148756" cy="1514419"/>
          </a:xfrm>
        </p:grpSpPr>
        <p:sp>
          <p:nvSpPr>
            <p:cNvPr id="895" name="Ellipse 894"/>
            <p:cNvSpPr/>
            <p:nvPr/>
          </p:nvSpPr>
          <p:spPr>
            <a:xfrm>
              <a:off x="6322345" y="63380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6" name="Ellipse 895"/>
            <p:cNvSpPr/>
            <p:nvPr/>
          </p:nvSpPr>
          <p:spPr>
            <a:xfrm>
              <a:off x="7581693" y="7224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898" name="Ellipse 897"/>
            <p:cNvSpPr/>
            <p:nvPr/>
          </p:nvSpPr>
          <p:spPr>
            <a:xfrm>
              <a:off x="7527147" y="4377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7" name="Ellipse 906"/>
            <p:cNvSpPr/>
            <p:nvPr/>
          </p:nvSpPr>
          <p:spPr>
            <a:xfrm>
              <a:off x="5504937" y="13792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8" name="Ellipse 907"/>
            <p:cNvSpPr/>
            <p:nvPr/>
          </p:nvSpPr>
          <p:spPr>
            <a:xfrm>
              <a:off x="6175364" y="27572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09" name="Ellipse 908"/>
            <p:cNvSpPr/>
            <p:nvPr/>
          </p:nvSpPr>
          <p:spPr>
            <a:xfrm>
              <a:off x="6248660" y="55787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1" name="Ellipse 930"/>
            <p:cNvSpPr/>
            <p:nvPr/>
          </p:nvSpPr>
          <p:spPr>
            <a:xfrm>
              <a:off x="7297137" y="54290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5" name="Ellipse 934"/>
            <p:cNvSpPr/>
            <p:nvPr/>
          </p:nvSpPr>
          <p:spPr>
            <a:xfrm>
              <a:off x="7284235" y="85270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36" name="Ellipse 935"/>
            <p:cNvSpPr/>
            <p:nvPr/>
          </p:nvSpPr>
          <p:spPr>
            <a:xfrm>
              <a:off x="6384032" y="4897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3" name="Ellipse 942"/>
            <p:cNvSpPr/>
            <p:nvPr/>
          </p:nvSpPr>
          <p:spPr>
            <a:xfrm>
              <a:off x="7252580" y="540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4" name="Ellipse 943"/>
            <p:cNvSpPr/>
            <p:nvPr/>
          </p:nvSpPr>
          <p:spPr>
            <a:xfrm>
              <a:off x="7367190" y="11365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49" name="Ellipse 948"/>
            <p:cNvSpPr/>
            <p:nvPr/>
          </p:nvSpPr>
          <p:spPr>
            <a:xfrm>
              <a:off x="5816555" y="121793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1" name="Ellipse 950"/>
            <p:cNvSpPr/>
            <p:nvPr/>
          </p:nvSpPr>
          <p:spPr>
            <a:xfrm>
              <a:off x="6092924" y="-631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2" name="Ellipse 951"/>
            <p:cNvSpPr/>
            <p:nvPr/>
          </p:nvSpPr>
          <p:spPr>
            <a:xfrm>
              <a:off x="6648018" y="2294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54" name="Ellipse 953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60" name="Ellipse 959"/>
            <p:cNvSpPr/>
            <p:nvPr/>
          </p:nvSpPr>
          <p:spPr>
            <a:xfrm>
              <a:off x="5755628" y="133022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973" name="Gruppieren 972"/>
          <p:cNvGrpSpPr/>
          <p:nvPr/>
        </p:nvGrpSpPr>
        <p:grpSpPr>
          <a:xfrm>
            <a:off x="4565639" y="3911026"/>
            <a:ext cx="3786435" cy="1871615"/>
            <a:chOff x="2821997" y="-453696"/>
            <a:chExt cx="3786435" cy="1871615"/>
          </a:xfrm>
        </p:grpSpPr>
        <p:sp>
          <p:nvSpPr>
            <p:cNvPr id="980" name="Ellipse 979"/>
            <p:cNvSpPr/>
            <p:nvPr/>
          </p:nvSpPr>
          <p:spPr>
            <a:xfrm>
              <a:off x="5000590" y="34562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1" name="Ellipse 980"/>
            <p:cNvSpPr/>
            <p:nvPr/>
          </p:nvSpPr>
          <p:spPr>
            <a:xfrm>
              <a:off x="4437092" y="103355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2" name="Ellipse 981"/>
            <p:cNvSpPr/>
            <p:nvPr/>
          </p:nvSpPr>
          <p:spPr>
            <a:xfrm>
              <a:off x="5906890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5" name="Ellipse 984"/>
            <p:cNvSpPr/>
            <p:nvPr/>
          </p:nvSpPr>
          <p:spPr>
            <a:xfrm>
              <a:off x="5650528" y="108243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6" name="Ellipse 985"/>
            <p:cNvSpPr/>
            <p:nvPr/>
          </p:nvSpPr>
          <p:spPr>
            <a:xfrm>
              <a:off x="6183185" y="500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7" name="Ellipse 986"/>
            <p:cNvSpPr/>
            <p:nvPr/>
          </p:nvSpPr>
          <p:spPr>
            <a:xfrm>
              <a:off x="5251518" y="29765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8" name="Ellipse 987"/>
            <p:cNvSpPr/>
            <p:nvPr/>
          </p:nvSpPr>
          <p:spPr>
            <a:xfrm>
              <a:off x="3731725" y="119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89" name="Ellipse 988"/>
            <p:cNvSpPr/>
            <p:nvPr/>
          </p:nvSpPr>
          <p:spPr>
            <a:xfrm>
              <a:off x="3782998" y="10634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0" name="Ellipse 989"/>
            <p:cNvSpPr/>
            <p:nvPr/>
          </p:nvSpPr>
          <p:spPr>
            <a:xfrm>
              <a:off x="2945630" y="-438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991" name="Ellipse 990"/>
            <p:cNvSpPr/>
            <p:nvPr/>
          </p:nvSpPr>
          <p:spPr>
            <a:xfrm>
              <a:off x="6098470" y="-4313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0" name="Ellipse 999"/>
            <p:cNvSpPr/>
            <p:nvPr/>
          </p:nvSpPr>
          <p:spPr>
            <a:xfrm>
              <a:off x="5514359" y="9244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1" name="Ellipse 1000"/>
            <p:cNvSpPr/>
            <p:nvPr/>
          </p:nvSpPr>
          <p:spPr>
            <a:xfrm>
              <a:off x="5574623" y="38646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02" name="Ellipse 1001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2" name="Ellipse 1011"/>
            <p:cNvSpPr/>
            <p:nvPr/>
          </p:nvSpPr>
          <p:spPr>
            <a:xfrm>
              <a:off x="2821997" y="13459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3" name="Ellipse 1012"/>
            <p:cNvSpPr/>
            <p:nvPr/>
          </p:nvSpPr>
          <p:spPr>
            <a:xfrm>
              <a:off x="5749597" y="-4536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4" name="Ellipse 1013"/>
            <p:cNvSpPr/>
            <p:nvPr/>
          </p:nvSpPr>
          <p:spPr>
            <a:xfrm>
              <a:off x="3181345" y="428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15" name="Gruppieren 1014"/>
          <p:cNvGrpSpPr/>
          <p:nvPr/>
        </p:nvGrpSpPr>
        <p:grpSpPr>
          <a:xfrm>
            <a:off x="3231196" y="4981746"/>
            <a:ext cx="4013591" cy="1255558"/>
            <a:chOff x="4516872" y="-137719"/>
            <a:chExt cx="4013591" cy="1255558"/>
          </a:xfrm>
        </p:grpSpPr>
        <p:sp>
          <p:nvSpPr>
            <p:cNvPr id="1016" name="Ellipse 1015"/>
            <p:cNvSpPr/>
            <p:nvPr/>
          </p:nvSpPr>
          <p:spPr>
            <a:xfrm>
              <a:off x="6240023" y="727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17" name="Ellipse 1016"/>
            <p:cNvSpPr/>
            <p:nvPr/>
          </p:nvSpPr>
          <p:spPr>
            <a:xfrm>
              <a:off x="5489950" y="6781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4" name="Ellipse 1023"/>
            <p:cNvSpPr/>
            <p:nvPr/>
          </p:nvSpPr>
          <p:spPr>
            <a:xfrm>
              <a:off x="4975563" y="38258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25" name="Ellipse 1024"/>
            <p:cNvSpPr/>
            <p:nvPr/>
          </p:nvSpPr>
          <p:spPr>
            <a:xfrm>
              <a:off x="451687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2" name="Ellipse 1041"/>
            <p:cNvSpPr/>
            <p:nvPr/>
          </p:nvSpPr>
          <p:spPr>
            <a:xfrm>
              <a:off x="5948409" y="29571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3" name="Ellipse 1042"/>
            <p:cNvSpPr/>
            <p:nvPr/>
          </p:nvSpPr>
          <p:spPr>
            <a:xfrm>
              <a:off x="8458463" y="42539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4" name="Ellipse 1043"/>
            <p:cNvSpPr/>
            <p:nvPr/>
          </p:nvSpPr>
          <p:spPr>
            <a:xfrm>
              <a:off x="6020409" y="60850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45" name="Ellipse 1044"/>
            <p:cNvSpPr/>
            <p:nvPr/>
          </p:nvSpPr>
          <p:spPr>
            <a:xfrm>
              <a:off x="6949314" y="104583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1" name="Ellipse 1060"/>
            <p:cNvSpPr/>
            <p:nvPr/>
          </p:nvSpPr>
          <p:spPr>
            <a:xfrm>
              <a:off x="6182660" y="41116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2" name="Ellipse 1061"/>
            <p:cNvSpPr/>
            <p:nvPr/>
          </p:nvSpPr>
          <p:spPr>
            <a:xfrm>
              <a:off x="6536432" y="6421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3" name="Ellipse 1062"/>
            <p:cNvSpPr/>
            <p:nvPr/>
          </p:nvSpPr>
          <p:spPr>
            <a:xfrm>
              <a:off x="7438912" y="-8493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4" name="Ellipse 1063"/>
            <p:cNvSpPr/>
            <p:nvPr/>
          </p:nvSpPr>
          <p:spPr>
            <a:xfrm>
              <a:off x="6378374" y="1217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5" name="Ellipse 1064"/>
            <p:cNvSpPr/>
            <p:nvPr/>
          </p:nvSpPr>
          <p:spPr>
            <a:xfrm>
              <a:off x="7910249" y="601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6" name="Ellipse 1065"/>
            <p:cNvSpPr/>
            <p:nvPr/>
          </p:nvSpPr>
          <p:spPr>
            <a:xfrm>
              <a:off x="7963244" y="-1377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7" name="Ellipse 1066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068" name="Ellipse 1067"/>
            <p:cNvSpPr/>
            <p:nvPr/>
          </p:nvSpPr>
          <p:spPr>
            <a:xfrm>
              <a:off x="6993632" y="7178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78" name="Gruppieren 1177"/>
          <p:cNvGrpSpPr/>
          <p:nvPr/>
        </p:nvGrpSpPr>
        <p:grpSpPr>
          <a:xfrm>
            <a:off x="181614" y="832486"/>
            <a:ext cx="10829454" cy="5054916"/>
            <a:chOff x="181614" y="832486"/>
            <a:chExt cx="10829454" cy="5054916"/>
          </a:xfrm>
        </p:grpSpPr>
        <p:grpSp>
          <p:nvGrpSpPr>
            <p:cNvPr id="1179" name="Gruppieren 1178"/>
            <p:cNvGrpSpPr/>
            <p:nvPr/>
          </p:nvGrpSpPr>
          <p:grpSpPr>
            <a:xfrm>
              <a:off x="181614" y="832486"/>
              <a:ext cx="9532035" cy="3830526"/>
              <a:chOff x="181614" y="832486"/>
              <a:chExt cx="9532035" cy="3830526"/>
            </a:xfrm>
          </p:grpSpPr>
          <p:cxnSp>
            <p:nvCxnSpPr>
              <p:cNvPr id="1183" name="Gerader Verbinder 1182"/>
              <p:cNvCxnSpPr/>
              <p:nvPr/>
            </p:nvCxnSpPr>
            <p:spPr>
              <a:xfrm>
                <a:off x="5797169" y="4069320"/>
                <a:ext cx="947063" cy="503424"/>
              </a:xfrm>
              <a:prstGeom prst="line">
                <a:avLst/>
              </a:prstGeom>
              <a:ln w="92075" cmpd="tri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4" name="Gruppieren 1183"/>
              <p:cNvGrpSpPr/>
              <p:nvPr/>
            </p:nvGrpSpPr>
            <p:grpSpPr>
              <a:xfrm>
                <a:off x="181614" y="832486"/>
                <a:ext cx="9532035" cy="3830526"/>
                <a:chOff x="181614" y="832486"/>
                <a:chExt cx="9532035" cy="3830526"/>
              </a:xfrm>
            </p:grpSpPr>
            <p:cxnSp>
              <p:nvCxnSpPr>
                <p:cNvPr id="1185" name="Gerader Verbinder 1184"/>
                <p:cNvCxnSpPr/>
                <p:nvPr/>
              </p:nvCxnSpPr>
              <p:spPr>
                <a:xfrm flipV="1">
                  <a:off x="181614" y="1588075"/>
                  <a:ext cx="1982831" cy="1046531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Gerader Verbinder 1185"/>
                <p:cNvCxnSpPr/>
                <p:nvPr/>
              </p:nvCxnSpPr>
              <p:spPr>
                <a:xfrm flipV="1">
                  <a:off x="2182170" y="832486"/>
                  <a:ext cx="683686" cy="72480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7" name="Gerader Verbinder 1186"/>
                <p:cNvCxnSpPr/>
                <p:nvPr/>
              </p:nvCxnSpPr>
              <p:spPr>
                <a:xfrm>
                  <a:off x="543836" y="3349921"/>
                  <a:ext cx="5225997" cy="7466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Gerader Verbinder 1187"/>
                <p:cNvCxnSpPr/>
                <p:nvPr/>
              </p:nvCxnSpPr>
              <p:spPr>
                <a:xfrm flipH="1">
                  <a:off x="6701200" y="3429000"/>
                  <a:ext cx="812678" cy="1234012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9" name="Gerader Verbinder 1188"/>
                <p:cNvCxnSpPr/>
                <p:nvPr/>
              </p:nvCxnSpPr>
              <p:spPr>
                <a:xfrm flipH="1">
                  <a:off x="7565239" y="3258546"/>
                  <a:ext cx="2148410" cy="179018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0" name="Gerader Verbinder 1189"/>
                <p:cNvCxnSpPr/>
                <p:nvPr/>
              </p:nvCxnSpPr>
              <p:spPr>
                <a:xfrm>
                  <a:off x="5769833" y="2756300"/>
                  <a:ext cx="18903" cy="1321440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1" name="Gerader Verbinder 1190"/>
                <p:cNvCxnSpPr/>
                <p:nvPr/>
              </p:nvCxnSpPr>
              <p:spPr>
                <a:xfrm flipH="1" flipV="1">
                  <a:off x="5779251" y="2930063"/>
                  <a:ext cx="1763557" cy="498937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2" name="Gerader Verbinder 1191"/>
                <p:cNvCxnSpPr/>
                <p:nvPr/>
              </p:nvCxnSpPr>
              <p:spPr>
                <a:xfrm flipH="1" flipV="1">
                  <a:off x="2180357" y="1572054"/>
                  <a:ext cx="3598894" cy="1349344"/>
                </a:xfrm>
                <a:prstGeom prst="line">
                  <a:avLst/>
                </a:prstGeom>
                <a:ln w="92075" cmpd="tri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80" name="Gerader Verbinder 1179"/>
            <p:cNvCxnSpPr/>
            <p:nvPr/>
          </p:nvCxnSpPr>
          <p:spPr>
            <a:xfrm flipH="1" flipV="1">
              <a:off x="6696573" y="4586535"/>
              <a:ext cx="1815140" cy="130086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Gerader Verbinder 1180"/>
            <p:cNvCxnSpPr/>
            <p:nvPr/>
          </p:nvCxnSpPr>
          <p:spPr>
            <a:xfrm flipH="1">
              <a:off x="9731724" y="2865166"/>
              <a:ext cx="1279344" cy="393380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Gerader Verbinder 1181"/>
            <p:cNvCxnSpPr/>
            <p:nvPr/>
          </p:nvCxnSpPr>
          <p:spPr>
            <a:xfrm flipH="1">
              <a:off x="842084" y="2154499"/>
              <a:ext cx="65749" cy="1242787"/>
            </a:xfrm>
            <a:prstGeom prst="line">
              <a:avLst/>
            </a:prstGeom>
            <a:ln w="92075" cmpd="tri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646394" y="496792"/>
            <a:ext cx="8400137" cy="4116034"/>
            <a:chOff x="646394" y="496792"/>
            <a:chExt cx="8400137" cy="4116034"/>
          </a:xfrm>
        </p:grpSpPr>
        <p:sp>
          <p:nvSpPr>
            <p:cNvPr id="677" name="Ellipse 676"/>
            <p:cNvSpPr/>
            <p:nvPr/>
          </p:nvSpPr>
          <p:spPr>
            <a:xfrm>
              <a:off x="5837484" y="18163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88" name="Ellipse 687"/>
            <p:cNvSpPr/>
            <p:nvPr/>
          </p:nvSpPr>
          <p:spPr>
            <a:xfrm>
              <a:off x="8727903" y="4432826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89" name="Ellipse 688"/>
            <p:cNvSpPr/>
            <p:nvPr/>
          </p:nvSpPr>
          <p:spPr>
            <a:xfrm>
              <a:off x="8866531" y="26760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0" name="Ellipse 689"/>
            <p:cNvSpPr/>
            <p:nvPr/>
          </p:nvSpPr>
          <p:spPr>
            <a:xfrm>
              <a:off x="3213856" y="310226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1" name="Ellipse 690"/>
            <p:cNvSpPr/>
            <p:nvPr/>
          </p:nvSpPr>
          <p:spPr>
            <a:xfrm>
              <a:off x="646394" y="38944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693" name="Ellipse 692"/>
            <p:cNvSpPr/>
            <p:nvPr/>
          </p:nvSpPr>
          <p:spPr>
            <a:xfrm>
              <a:off x="5457367" y="496792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091" name="Gruppieren 1090"/>
          <p:cNvGrpSpPr/>
          <p:nvPr/>
        </p:nvGrpSpPr>
        <p:grpSpPr>
          <a:xfrm>
            <a:off x="3869658" y="2396122"/>
            <a:ext cx="3314575" cy="1976523"/>
            <a:chOff x="5867123" y="260648"/>
            <a:chExt cx="3314575" cy="1976523"/>
          </a:xfrm>
        </p:grpSpPr>
        <p:sp>
          <p:nvSpPr>
            <p:cNvPr id="1102" name="Ellipse 1101"/>
            <p:cNvSpPr/>
            <p:nvPr/>
          </p:nvSpPr>
          <p:spPr>
            <a:xfrm>
              <a:off x="6248483" y="120214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3" name="Ellipse 1102"/>
            <p:cNvSpPr/>
            <p:nvPr/>
          </p:nvSpPr>
          <p:spPr>
            <a:xfrm>
              <a:off x="6055583" y="15067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4" name="Ellipse 1103"/>
            <p:cNvSpPr/>
            <p:nvPr/>
          </p:nvSpPr>
          <p:spPr>
            <a:xfrm>
              <a:off x="7510224" y="1351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5" name="Ellipse 1104"/>
            <p:cNvSpPr/>
            <p:nvPr/>
          </p:nvSpPr>
          <p:spPr>
            <a:xfrm>
              <a:off x="6894449" y="15103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6" name="Ellipse 1105"/>
            <p:cNvSpPr/>
            <p:nvPr/>
          </p:nvSpPr>
          <p:spPr>
            <a:xfrm>
              <a:off x="8252965" y="146157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7" name="Ellipse 1106"/>
            <p:cNvSpPr/>
            <p:nvPr/>
          </p:nvSpPr>
          <p:spPr>
            <a:xfrm>
              <a:off x="8511433" y="216517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8" name="Ellipse 1107"/>
            <p:cNvSpPr/>
            <p:nvPr/>
          </p:nvSpPr>
          <p:spPr>
            <a:xfrm>
              <a:off x="9109698" y="197638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09" name="Ellipse 1108"/>
            <p:cNvSpPr/>
            <p:nvPr/>
          </p:nvSpPr>
          <p:spPr>
            <a:xfrm>
              <a:off x="6931945" y="86186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0" name="Ellipse 1109"/>
            <p:cNvSpPr/>
            <p:nvPr/>
          </p:nvSpPr>
          <p:spPr>
            <a:xfrm>
              <a:off x="6362665" y="130209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1" name="Ellipse 1110"/>
            <p:cNvSpPr/>
            <p:nvPr/>
          </p:nvSpPr>
          <p:spPr>
            <a:xfrm>
              <a:off x="6609058" y="497385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2" name="Ellipse 1111"/>
            <p:cNvSpPr/>
            <p:nvPr/>
          </p:nvSpPr>
          <p:spPr>
            <a:xfrm>
              <a:off x="6688832" y="79458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3" name="Ellipse 1112"/>
            <p:cNvSpPr/>
            <p:nvPr/>
          </p:nvSpPr>
          <p:spPr>
            <a:xfrm>
              <a:off x="5867123" y="187287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4" name="Ellipse 1113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5" name="Ellipse 1114"/>
            <p:cNvSpPr/>
            <p:nvPr/>
          </p:nvSpPr>
          <p:spPr>
            <a:xfrm>
              <a:off x="6439133" y="16166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6" name="Ellipse 1115"/>
            <p:cNvSpPr/>
            <p:nvPr/>
          </p:nvSpPr>
          <p:spPr>
            <a:xfrm>
              <a:off x="6841232" y="5654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17" name="Ellipse 1116"/>
            <p:cNvSpPr/>
            <p:nvPr/>
          </p:nvSpPr>
          <p:spPr>
            <a:xfrm>
              <a:off x="7285517" y="94989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18" name="Gruppieren 1117"/>
          <p:cNvGrpSpPr/>
          <p:nvPr/>
        </p:nvGrpSpPr>
        <p:grpSpPr>
          <a:xfrm>
            <a:off x="4565639" y="3911026"/>
            <a:ext cx="3786435" cy="1871615"/>
            <a:chOff x="2821997" y="-453696"/>
            <a:chExt cx="3786435" cy="1871615"/>
          </a:xfrm>
        </p:grpSpPr>
        <p:sp>
          <p:nvSpPr>
            <p:cNvPr id="1119" name="Ellipse 1118"/>
            <p:cNvSpPr/>
            <p:nvPr/>
          </p:nvSpPr>
          <p:spPr>
            <a:xfrm>
              <a:off x="5000590" y="34562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0" name="Ellipse 1119"/>
            <p:cNvSpPr/>
            <p:nvPr/>
          </p:nvSpPr>
          <p:spPr>
            <a:xfrm>
              <a:off x="4437092" y="103355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1" name="Ellipse 1120"/>
            <p:cNvSpPr/>
            <p:nvPr/>
          </p:nvSpPr>
          <p:spPr>
            <a:xfrm>
              <a:off x="5906890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2" name="Ellipse 1121"/>
            <p:cNvSpPr/>
            <p:nvPr/>
          </p:nvSpPr>
          <p:spPr>
            <a:xfrm>
              <a:off x="5650528" y="108243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3" name="Ellipse 1122"/>
            <p:cNvSpPr/>
            <p:nvPr/>
          </p:nvSpPr>
          <p:spPr>
            <a:xfrm>
              <a:off x="6183185" y="500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4" name="Ellipse 1123"/>
            <p:cNvSpPr/>
            <p:nvPr/>
          </p:nvSpPr>
          <p:spPr>
            <a:xfrm>
              <a:off x="5223381" y="29429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5" name="Ellipse 1124"/>
            <p:cNvSpPr/>
            <p:nvPr/>
          </p:nvSpPr>
          <p:spPr>
            <a:xfrm>
              <a:off x="3731725" y="119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6" name="Ellipse 1125"/>
            <p:cNvSpPr/>
            <p:nvPr/>
          </p:nvSpPr>
          <p:spPr>
            <a:xfrm>
              <a:off x="3782998" y="1063442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7" name="Ellipse 1126"/>
            <p:cNvSpPr/>
            <p:nvPr/>
          </p:nvSpPr>
          <p:spPr>
            <a:xfrm>
              <a:off x="2945630" y="-43867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8" name="Ellipse 1127"/>
            <p:cNvSpPr/>
            <p:nvPr/>
          </p:nvSpPr>
          <p:spPr>
            <a:xfrm>
              <a:off x="6098470" y="-43130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29" name="Ellipse 1128"/>
            <p:cNvSpPr/>
            <p:nvPr/>
          </p:nvSpPr>
          <p:spPr>
            <a:xfrm>
              <a:off x="5514359" y="924451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0" name="Ellipse 1129"/>
            <p:cNvSpPr/>
            <p:nvPr/>
          </p:nvSpPr>
          <p:spPr>
            <a:xfrm>
              <a:off x="5574623" y="386463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1" name="Ellipse 1130"/>
            <p:cNvSpPr/>
            <p:nvPr/>
          </p:nvSpPr>
          <p:spPr>
            <a:xfrm>
              <a:off x="6536432" y="260648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2" name="Ellipse 1131"/>
            <p:cNvSpPr/>
            <p:nvPr/>
          </p:nvSpPr>
          <p:spPr>
            <a:xfrm>
              <a:off x="2821997" y="134591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3" name="Ellipse 1132"/>
            <p:cNvSpPr/>
            <p:nvPr/>
          </p:nvSpPr>
          <p:spPr>
            <a:xfrm>
              <a:off x="5749597" y="-453696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34" name="Ellipse 1133"/>
            <p:cNvSpPr/>
            <p:nvPr/>
          </p:nvSpPr>
          <p:spPr>
            <a:xfrm>
              <a:off x="3181345" y="428840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 cmpd="sng">
              <a:solidFill>
                <a:srgbClr val="1C88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855938" y="3606485"/>
            <a:ext cx="1286251" cy="684506"/>
            <a:chOff x="4855938" y="3606485"/>
            <a:chExt cx="1286251" cy="684506"/>
          </a:xfrm>
          <a:solidFill>
            <a:srgbClr val="FF0000"/>
          </a:solidFill>
        </p:grpSpPr>
        <p:sp>
          <p:nvSpPr>
            <p:cNvPr id="1140" name="Pfeil nach rechts 1139"/>
            <p:cNvSpPr/>
            <p:nvPr/>
          </p:nvSpPr>
          <p:spPr>
            <a:xfrm rot="14370288">
              <a:off x="4854618" y="4074991"/>
              <a:ext cx="324000" cy="108000"/>
            </a:xfrm>
            <a:prstGeom prst="rightArrow">
              <a:avLst/>
            </a:prstGeom>
            <a:grp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1" name="Pfeil nach rechts 1140"/>
            <p:cNvSpPr/>
            <p:nvPr/>
          </p:nvSpPr>
          <p:spPr>
            <a:xfrm rot="10973744">
              <a:off x="5818189" y="4025492"/>
              <a:ext cx="324000" cy="108000"/>
            </a:xfrm>
            <a:prstGeom prst="rightArrow">
              <a:avLst/>
            </a:prstGeom>
            <a:grp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3" name="Pfeil nach rechts 1142"/>
            <p:cNvSpPr/>
            <p:nvPr/>
          </p:nvSpPr>
          <p:spPr>
            <a:xfrm rot="4804929">
              <a:off x="4747938" y="3714485"/>
              <a:ext cx="324000" cy="108000"/>
            </a:xfrm>
            <a:prstGeom prst="rightArrow">
              <a:avLst/>
            </a:prstGeom>
            <a:grp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44" name="Gruppieren 1143"/>
          <p:cNvGrpSpPr/>
          <p:nvPr/>
        </p:nvGrpSpPr>
        <p:grpSpPr>
          <a:xfrm>
            <a:off x="4539161" y="2737374"/>
            <a:ext cx="1929588" cy="2377459"/>
            <a:chOff x="6772609" y="2747485"/>
            <a:chExt cx="1929588" cy="2377459"/>
          </a:xfrm>
        </p:grpSpPr>
        <p:sp>
          <p:nvSpPr>
            <p:cNvPr id="1145" name="Pfeil nach rechts 1144"/>
            <p:cNvSpPr/>
            <p:nvPr/>
          </p:nvSpPr>
          <p:spPr>
            <a:xfrm rot="12993290">
              <a:off x="7192833" y="3082517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6" name="Pfeil nach rechts 1145"/>
            <p:cNvSpPr/>
            <p:nvPr/>
          </p:nvSpPr>
          <p:spPr>
            <a:xfrm rot="17711215">
              <a:off x="7267236" y="4989944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7" name="Pfeil nach rechts 1146"/>
            <p:cNvSpPr/>
            <p:nvPr/>
          </p:nvSpPr>
          <p:spPr>
            <a:xfrm rot="4666082">
              <a:off x="8481500" y="3889993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8" name="Pfeil nach rechts 1147"/>
            <p:cNvSpPr/>
            <p:nvPr/>
          </p:nvSpPr>
          <p:spPr>
            <a:xfrm rot="4926136">
              <a:off x="6816218" y="2792485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49" name="Pfeil nach rechts 1148"/>
            <p:cNvSpPr/>
            <p:nvPr/>
          </p:nvSpPr>
          <p:spPr>
            <a:xfrm rot="7102505">
              <a:off x="7040112" y="2836541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0" name="Pfeil nach rechts 1149"/>
            <p:cNvSpPr/>
            <p:nvPr/>
          </p:nvSpPr>
          <p:spPr>
            <a:xfrm rot="6199213">
              <a:off x="7686704" y="4653835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1" name="Pfeil nach rechts 1150"/>
            <p:cNvSpPr/>
            <p:nvPr/>
          </p:nvSpPr>
          <p:spPr>
            <a:xfrm rot="1651354">
              <a:off x="7452500" y="4728418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2" name="Pfeil nach rechts 1151"/>
            <p:cNvSpPr/>
            <p:nvPr/>
          </p:nvSpPr>
          <p:spPr>
            <a:xfrm rot="15263384">
              <a:off x="7675991" y="4957258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3" name="Pfeil nach rechts 1152"/>
            <p:cNvSpPr/>
            <p:nvPr/>
          </p:nvSpPr>
          <p:spPr>
            <a:xfrm rot="14151929">
              <a:off x="8567197" y="4157974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4" name="Pfeil nach rechts 1153"/>
            <p:cNvSpPr/>
            <p:nvPr/>
          </p:nvSpPr>
          <p:spPr>
            <a:xfrm rot="18836970">
              <a:off x="6727609" y="3266889"/>
              <a:ext cx="180000" cy="9000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251806" y="3291670"/>
            <a:ext cx="3583432" cy="1992781"/>
            <a:chOff x="4251806" y="3291670"/>
            <a:chExt cx="3583432" cy="1992781"/>
          </a:xfrm>
        </p:grpSpPr>
        <p:grpSp>
          <p:nvGrpSpPr>
            <p:cNvPr id="1135" name="Gruppieren 1134"/>
            <p:cNvGrpSpPr/>
            <p:nvPr/>
          </p:nvGrpSpPr>
          <p:grpSpPr>
            <a:xfrm>
              <a:off x="4251806" y="3291670"/>
              <a:ext cx="3583432" cy="1992781"/>
              <a:chOff x="4251806" y="3291670"/>
              <a:chExt cx="3583432" cy="1992781"/>
            </a:xfrm>
          </p:grpSpPr>
          <p:sp>
            <p:nvSpPr>
              <p:cNvPr id="1136" name="Pfeil nach rechts 1135"/>
              <p:cNvSpPr/>
              <p:nvPr/>
            </p:nvSpPr>
            <p:spPr>
              <a:xfrm rot="479517">
                <a:off x="4251806" y="3842202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37" name="Pfeil nach rechts 1136"/>
              <p:cNvSpPr/>
              <p:nvPr/>
            </p:nvSpPr>
            <p:spPr>
              <a:xfrm rot="12935927">
                <a:off x="7295238" y="5140451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38" name="Pfeil nach rechts 1137"/>
              <p:cNvSpPr/>
              <p:nvPr/>
            </p:nvSpPr>
            <p:spPr>
              <a:xfrm rot="5400000">
                <a:off x="5513747" y="3489670"/>
                <a:ext cx="540000" cy="144000"/>
              </a:xfrm>
              <a:prstGeom prst="rightArrow">
                <a:avLst/>
              </a:prstGeom>
              <a:solidFill>
                <a:schemeClr val="accent3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7000"/>
                  </a:lnSpc>
                </a:pPr>
                <a:endParaRPr lang="de-DE" sz="145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42" name="Pfeil nach rechts 1141"/>
            <p:cNvSpPr/>
            <p:nvPr/>
          </p:nvSpPr>
          <p:spPr>
            <a:xfrm rot="4273857">
              <a:off x="5707824" y="4242014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sp>
          <p:nvSpPr>
            <p:cNvPr id="1155" name="Pfeil nach rechts 1154"/>
            <p:cNvSpPr/>
            <p:nvPr/>
          </p:nvSpPr>
          <p:spPr>
            <a:xfrm rot="20538947">
              <a:off x="5623893" y="4655402"/>
              <a:ext cx="324000" cy="108000"/>
            </a:xfrm>
            <a:prstGeom prst="rightArrow">
              <a:avLst/>
            </a:prstGeom>
            <a:solidFill>
              <a:schemeClr val="accent3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139" name="Rechteck 1138"/>
          <p:cNvSpPr/>
          <p:nvPr/>
        </p:nvSpPr>
        <p:spPr>
          <a:xfrm>
            <a:off x="119336" y="839521"/>
            <a:ext cx="12025336" cy="50384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156" name="Textfeld 1155"/>
          <p:cNvSpPr txBox="1"/>
          <p:nvPr/>
        </p:nvSpPr>
        <p:spPr>
          <a:xfrm>
            <a:off x="1036662" y="1669530"/>
            <a:ext cx="1001441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de-DE" b="1" i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de-DE" b="1" i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b="1" i="1" dirty="0">
                <a:solidFill>
                  <a:srgbClr val="C00000"/>
                </a:solidFill>
              </a:rPr>
              <a:t>Energie fließt in der 110-kV-Ebene nun </a:t>
            </a:r>
          </a:p>
          <a:p>
            <a:pPr algn="ctr">
              <a:lnSpc>
                <a:spcPct val="150000"/>
              </a:lnSpc>
            </a:pPr>
            <a:r>
              <a:rPr lang="de-DE" b="1" i="1" dirty="0">
                <a:solidFill>
                  <a:srgbClr val="C00000"/>
                </a:solidFill>
              </a:rPr>
              <a:t>von der Nieder-/Mittelspannung bis zur 380-kV-Ebene</a:t>
            </a:r>
          </a:p>
          <a:p>
            <a:pPr algn="ctr">
              <a:lnSpc>
                <a:spcPct val="150000"/>
              </a:lnSpc>
            </a:pPr>
            <a:r>
              <a:rPr lang="de-DE" b="1" i="1" dirty="0">
                <a:solidFill>
                  <a:srgbClr val="C00000"/>
                </a:solidFill>
              </a:rPr>
              <a:t>und nicht mehr umgekehrt!</a:t>
            </a:r>
          </a:p>
          <a:p>
            <a:pPr algn="ctr">
              <a:lnSpc>
                <a:spcPct val="150000"/>
              </a:lnSpc>
            </a:pPr>
            <a:endParaRPr lang="de-DE" b="1" i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b="1" i="1" dirty="0">
                <a:solidFill>
                  <a:srgbClr val="C00000"/>
                </a:solidFill>
              </a:rPr>
              <a:t>Ausbaubedarf in der Mittel- </a:t>
            </a:r>
            <a:r>
              <a:rPr lang="de-DE" b="1" i="1">
                <a:solidFill>
                  <a:srgbClr val="C00000"/>
                </a:solidFill>
              </a:rPr>
              <a:t>und Niederspannung!</a:t>
            </a:r>
            <a:endParaRPr lang="de-DE" b="1" i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de-DE" b="1" i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de-DE" b="1" i="1" dirty="0">
              <a:solidFill>
                <a:srgbClr val="C00000"/>
              </a:solidFill>
            </a:endParaRPr>
          </a:p>
        </p:txBody>
      </p:sp>
      <p:sp>
        <p:nvSpPr>
          <p:cNvPr id="1157" name="Rechteck 1156"/>
          <p:cNvSpPr/>
          <p:nvPr/>
        </p:nvSpPr>
        <p:spPr>
          <a:xfrm>
            <a:off x="2786222" y="5866884"/>
            <a:ext cx="5326002" cy="6923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158" name="Rechteck 1157"/>
          <p:cNvSpPr/>
          <p:nvPr/>
        </p:nvSpPr>
        <p:spPr>
          <a:xfrm>
            <a:off x="5377500" y="143664"/>
            <a:ext cx="6744796" cy="6923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8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Konsequenzen für den Netzausbau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2786222" y="5866884"/>
            <a:ext cx="5326002" cy="6923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129" name="Textfeld 1128"/>
          <p:cNvSpPr txBox="1"/>
          <p:nvPr/>
        </p:nvSpPr>
        <p:spPr>
          <a:xfrm>
            <a:off x="444498" y="1326979"/>
            <a:ext cx="100144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b="1" i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1" i="1" dirty="0">
                <a:solidFill>
                  <a:srgbClr val="C00000"/>
                </a:solidFill>
              </a:rPr>
              <a:t>Netzausbau auf der Höchstspannungsebene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Anschluss Offshore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Import fehlender und Export überschüssiger Energie aus Nachbarländern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b="1" i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b="1" i="1" dirty="0">
                <a:solidFill>
                  <a:srgbClr val="C00000"/>
                </a:solidFill>
              </a:rPr>
              <a:t>2. Netz-</a:t>
            </a:r>
            <a:r>
              <a:rPr lang="de-DE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de-DE" b="1" i="1" dirty="0">
                <a:solidFill>
                  <a:srgbClr val="C00000"/>
                </a:solidFill>
              </a:rPr>
              <a:t>-bau in der Nieder- und Mittelspannung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Anschluss der dezentralen Erneuerbaren Erzeugeranlagen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Ertüchtigung, um Energiemengen aufnehmen zu können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Integration von </a:t>
            </a:r>
            <a:r>
              <a:rPr lang="de-DE" dirty="0" err="1"/>
              <a:t>Flexibilitäten</a:t>
            </a:r>
            <a:r>
              <a:rPr lang="de-DE" dirty="0"/>
              <a:t>, um auf fluktuierende Einspeisung reagieren zu können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3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11352624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Gewachsene Strukturen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2000"/>
            <a:ext cx="11703096" cy="533760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816080" y="5727044"/>
            <a:ext cx="986167" cy="510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2800" b="1" i="1" dirty="0">
                <a:solidFill>
                  <a:srgbClr val="C00000"/>
                </a:solidFill>
              </a:rPr>
              <a:t>1920</a:t>
            </a:r>
          </a:p>
        </p:txBody>
      </p:sp>
    </p:spTree>
    <p:extLst>
      <p:ext uri="{BB962C8B-B14F-4D97-AF65-F5344CB8AC3E}">
        <p14:creationId xmlns:p14="http://schemas.microsoft.com/office/powerpoint/2010/main" val="2365857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Bis dahin 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2786222" y="5866884"/>
            <a:ext cx="5326002" cy="6923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129" name="Textfeld 1128"/>
          <p:cNvSpPr txBox="1"/>
          <p:nvPr/>
        </p:nvSpPr>
        <p:spPr>
          <a:xfrm>
            <a:off x="728429" y="2243820"/>
            <a:ext cx="10014418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i="1" dirty="0">
                <a:solidFill>
                  <a:srgbClr val="C00000"/>
                </a:solidFill>
              </a:rPr>
              <a:t>…müssen wir unser bestehendes Netz </a:t>
            </a:r>
          </a:p>
          <a:p>
            <a:pPr algn="ctr">
              <a:lnSpc>
                <a:spcPct val="150000"/>
              </a:lnSpc>
            </a:pPr>
            <a:r>
              <a:rPr lang="de-DE" sz="3200" b="1" i="1" dirty="0">
                <a:solidFill>
                  <a:srgbClr val="C00000"/>
                </a:solidFill>
              </a:rPr>
              <a:t>besser und effizienter nutzen!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664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60000" y="2296845"/>
            <a:ext cx="11317575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2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Smart </a:t>
            </a:r>
            <a:r>
              <a:rPr lang="de-DE" sz="24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  <a:r>
              <a:rPr lang="de-DE" sz="2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ist ein elektrisches Netz, das die Aktionen aller seiner Nutzer – Erzeuger, Verbraucher und Speicher – intelligent integriert, </a:t>
            </a:r>
            <a:br>
              <a:rPr lang="de-DE" sz="2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die effiziente, nachhaltige, wirtschaftliche und sichere Elektroenergieversorgung zu gewährleisten.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[Quelle: </a:t>
            </a:r>
            <a:r>
              <a:rPr lang="de-DE" sz="1200" dirty="0"/>
              <a:t>Buchholz, B.; </a:t>
            </a:r>
            <a:r>
              <a:rPr lang="de-DE" sz="1200" dirty="0" err="1"/>
              <a:t>Styczynski</a:t>
            </a:r>
            <a:r>
              <a:rPr lang="de-DE" sz="1200" dirty="0"/>
              <a:t>, Z.: Smart </a:t>
            </a:r>
            <a:r>
              <a:rPr lang="de-DE" sz="1200" dirty="0" err="1"/>
              <a:t>Grids</a:t>
            </a:r>
            <a:r>
              <a:rPr lang="de-DE" sz="1200" dirty="0"/>
              <a:t>, 2. Auflage, VDE Verlag, 2018]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Weiterentwicklung der Netze zu Smart </a:t>
            </a:r>
            <a:r>
              <a:rPr lang="de-DE" dirty="0" err="1">
                <a:solidFill>
                  <a:schemeClr val="tx1"/>
                </a:solidFill>
              </a:rPr>
              <a:t>Grids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923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67000" y="240982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71475" y="3683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Wie macht man das Netz „intelligent“?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13" y="1412776"/>
            <a:ext cx="6590127" cy="4319811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263352" y="1547108"/>
            <a:ext cx="997200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de-DE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Kommunikation und Steuerung!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Intelligentes Messsystem (</a:t>
            </a:r>
            <a:r>
              <a:rPr lang="de-DE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IMSYS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und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de-DE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Meter Gateway 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sorgen für Informationsfluss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de-DE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Intelligente Betriebsmittel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können 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kommunizieren und gesteuert werden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(z.B.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rONT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regelbarer Ortsnetztransformator)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de-DE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Flexibilisierung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Verbrauch und Netzbetrieb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29472" y="1103974"/>
            <a:ext cx="5064207" cy="308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1450" b="1" dirty="0"/>
              <a:t>Schematische Darstellung des Datenflusses mit IMSYS</a:t>
            </a:r>
          </a:p>
        </p:txBody>
      </p:sp>
    </p:spTree>
    <p:extLst>
      <p:ext uri="{BB962C8B-B14F-4D97-AF65-F5344CB8AC3E}">
        <p14:creationId xmlns:p14="http://schemas.microsoft.com/office/powerpoint/2010/main" val="1337502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2786222" y="5866884"/>
            <a:ext cx="5326002" cy="6923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129" name="Textfeld 1128"/>
          <p:cNvSpPr txBox="1"/>
          <p:nvPr/>
        </p:nvSpPr>
        <p:spPr>
          <a:xfrm>
            <a:off x="728429" y="2243820"/>
            <a:ext cx="10014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i="1" dirty="0">
                <a:solidFill>
                  <a:srgbClr val="C00000"/>
                </a:solidFill>
              </a:rPr>
              <a:t>…und was merke ich davon?</a:t>
            </a:r>
          </a:p>
          <a:p>
            <a:pPr algn="ctr">
              <a:lnSpc>
                <a:spcPct val="150000"/>
              </a:lnSpc>
            </a:pPr>
            <a:r>
              <a:rPr lang="de-DE" sz="3200" b="1" i="1" dirty="0">
                <a:solidFill>
                  <a:srgbClr val="C00000"/>
                </a:solidFill>
              </a:rPr>
              <a:t>Schon heute?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79619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bgerundetes Rechteck 83"/>
          <p:cNvSpPr/>
          <p:nvPr/>
        </p:nvSpPr>
        <p:spPr>
          <a:xfrm>
            <a:off x="7637925" y="1575809"/>
            <a:ext cx="288000" cy="28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434529" y="1556222"/>
            <a:ext cx="288000" cy="28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67000" y="2804522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9552424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Spannungsschwankungen am Hausanschluss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14697"/>
            <a:ext cx="5197900" cy="27824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0" y="2014697"/>
            <a:ext cx="5197900" cy="2782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48000" y="1546697"/>
                <a:ext cx="3567450" cy="326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𝑵𝒆𝒕𝒛</m:t>
                          </m:r>
                        </m:sub>
                      </m:sSub>
                      <m:r>
                        <a:rPr lang="de-DE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−   </m:t>
                      </m:r>
                      <m:r>
                        <a:rPr lang="de-DE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𝑳𝒆𝒊𝒕𝒖𝒏𝒈</m:t>
                          </m:r>
                        </m:sub>
                      </m:sSub>
                      <m:r>
                        <a:rPr lang="de-DE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  <m:sSub>
                        <m:sSubPr>
                          <m:ctrlP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𝑯𝒂𝒖𝒔</m:t>
                          </m:r>
                        </m:sub>
                      </m:sSub>
                    </m:oMath>
                  </m:oMathPara>
                </a14:m>
                <a:endParaRPr lang="de-DE" sz="2000" b="1" dirty="0" err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1546697"/>
                <a:ext cx="3567450" cy="326756"/>
              </a:xfrm>
              <a:prstGeom prst="rect">
                <a:avLst/>
              </a:prstGeom>
              <a:blipFill>
                <a:blip r:embed="rId4"/>
                <a:stretch>
                  <a:fillRect l="-853" r="-171" b="-301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/>
              <p:cNvSpPr txBox="1"/>
              <p:nvPr/>
            </p:nvSpPr>
            <p:spPr>
              <a:xfrm>
                <a:off x="6915284" y="1546697"/>
                <a:ext cx="3511346" cy="326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𝑵𝒆𝒕𝒛</m:t>
                          </m:r>
                        </m:sub>
                      </m:sSub>
                      <m:r>
                        <a:rPr lang="de-DE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+   </m:t>
                      </m:r>
                      <m:r>
                        <a:rPr lang="de-DE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𝑳𝒆𝒊𝒕𝒖𝒏𝒈</m:t>
                          </m:r>
                        </m:sub>
                      </m:sSub>
                      <m:r>
                        <a:rPr lang="de-DE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  <m:sSub>
                        <m:sSubPr>
                          <m:ctrlP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de-DE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𝑯𝒂𝒖𝒔</m:t>
                          </m:r>
                        </m:sub>
                      </m:sSub>
                    </m:oMath>
                  </m:oMathPara>
                </a14:m>
                <a:endParaRPr lang="de-DE" sz="2000" b="1" dirty="0" err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3" name="Textfeld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284" y="1546697"/>
                <a:ext cx="3511346" cy="326756"/>
              </a:xfrm>
              <a:prstGeom prst="rect">
                <a:avLst/>
              </a:prstGeom>
              <a:blipFill>
                <a:blip r:embed="rId5"/>
                <a:stretch>
                  <a:fillRect l="-1042" r="-347" b="-301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feld 84"/>
              <p:cNvSpPr txBox="1"/>
              <p:nvPr/>
            </p:nvSpPr>
            <p:spPr>
              <a:xfrm>
                <a:off x="2425201" y="4966946"/>
                <a:ext cx="5868594" cy="1520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𝑁𝑒𝑡𝑧</m:t>
                        </m:r>
                      </m:sub>
                    </m:sSub>
                  </m:oMath>
                </a14:m>
                <a:r>
                  <a:rPr lang="de-DE" sz="2000" dirty="0"/>
                  <a:t> wird normalerweise ausgeregelt (fix)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de-DE" sz="2000" dirty="0"/>
                  <a:t>→ Spannung am Hausanschluss schwankt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z="2000" dirty="0"/>
                  <a:t>→ umso stärker, je mehr Energie fließt </a:t>
                </a:r>
                <a:r>
                  <a:rPr lang="de-DE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𝐿𝑒𝑖𝑡𝑢𝑛𝑔</m:t>
                        </m:r>
                      </m:sub>
                    </m:sSub>
                  </m:oMath>
                </a14:m>
                <a:r>
                  <a:rPr lang="de-DE" sz="2000" dirty="0"/>
                  <a:t>)</a:t>
                </a:r>
              </a:p>
            </p:txBody>
          </p:sp>
        </mc:Choice>
        <mc:Fallback xmlns="">
          <p:sp>
            <p:nvSpPr>
              <p:cNvPr id="85" name="Textfeld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201" y="4966946"/>
                <a:ext cx="5868594" cy="1520994"/>
              </a:xfrm>
              <a:prstGeom prst="rect">
                <a:avLst/>
              </a:prstGeom>
              <a:blipFill>
                <a:blip r:embed="rId6"/>
                <a:stretch>
                  <a:fillRect l="-1142" b="-16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001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9552424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Spannungsschwankungen am Hausanschluss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85" name="Textfeld 84"/>
          <p:cNvSpPr txBox="1"/>
          <p:nvPr/>
        </p:nvSpPr>
        <p:spPr>
          <a:xfrm>
            <a:off x="6890035" y="1268760"/>
            <a:ext cx="5147563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historisch: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dirty="0"/>
              <a:t>Last (Energiebedarf) wurde abgeschätzt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dirty="0"/>
              <a:t>Kraftwerke so gefahren, dass Bedarf gedeckt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heute: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dirty="0"/>
              <a:t>Last ist kalkulierbar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dirty="0"/>
              <a:t>Einspeisung ist stark wetterabhängig</a:t>
            </a:r>
          </a:p>
          <a:p>
            <a:pPr algn="l">
              <a:lnSpc>
                <a:spcPct val="150000"/>
              </a:lnSpc>
            </a:pPr>
            <a:r>
              <a:rPr lang="de-DE" dirty="0"/>
              <a:t>→ Flexibilisierung des Netzbetriebes notwendig</a:t>
            </a:r>
          </a:p>
          <a:p>
            <a:pPr algn="l"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Wie? </a:t>
            </a:r>
          </a:p>
          <a:p>
            <a:pPr>
              <a:lnSpc>
                <a:spcPct val="150000"/>
              </a:lnSpc>
            </a:pPr>
            <a:r>
              <a:rPr lang="de-DE" dirty="0"/>
              <a:t>Zeitl. Verschiebung Bezug, Speicher, …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2" y="1124744"/>
            <a:ext cx="6300192" cy="472514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24579" y="1037224"/>
            <a:ext cx="6258445" cy="375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400" b="1" dirty="0"/>
              <a:t>Gemessene Spannung an einem Hausanschluss in Bayrisch-Schwaben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1749425" y="4680000"/>
            <a:ext cx="0" cy="86400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4151784" y="4680000"/>
            <a:ext cx="0" cy="86400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1143325" y="5515875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C00000"/>
                </a:solidFill>
              </a:rPr>
              <a:t>Lastspitze</a:t>
            </a:r>
          </a:p>
          <a:p>
            <a:r>
              <a:rPr lang="de-DE" i="1" dirty="0">
                <a:solidFill>
                  <a:srgbClr val="C00000"/>
                </a:solidFill>
              </a:rPr>
              <a:t>am Morgen</a:t>
            </a:r>
          </a:p>
        </p:txBody>
      </p:sp>
      <p:sp>
        <p:nvSpPr>
          <p:cNvPr id="21" name="Rechteck 20"/>
          <p:cNvSpPr/>
          <p:nvPr/>
        </p:nvSpPr>
        <p:spPr>
          <a:xfrm>
            <a:off x="3575720" y="5544000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C00000"/>
                </a:solidFill>
              </a:rPr>
              <a:t>Lastspitze</a:t>
            </a:r>
          </a:p>
          <a:p>
            <a:r>
              <a:rPr lang="de-DE" i="1" dirty="0">
                <a:solidFill>
                  <a:srgbClr val="C00000"/>
                </a:solidFill>
              </a:rPr>
              <a:t>am Abend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2783632" y="4006950"/>
            <a:ext cx="0" cy="2160000"/>
          </a:xfrm>
          <a:prstGeom prst="straightConnector1">
            <a:avLst/>
          </a:prstGeom>
          <a:ln w="25400">
            <a:solidFill>
              <a:srgbClr val="1C884F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1984028" y="6193556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1C884F"/>
                </a:solidFill>
              </a:rPr>
              <a:t>PV-Einspeisung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1193050" y="3889623"/>
            <a:ext cx="5207299" cy="0"/>
          </a:xfrm>
          <a:prstGeom prst="line">
            <a:avLst/>
          </a:prstGeom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98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67000" y="240982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Vermeidung von </a:t>
            </a:r>
            <a:r>
              <a:rPr lang="de-DE" dirty="0" err="1">
                <a:solidFill>
                  <a:schemeClr val="tx1"/>
                </a:solidFill>
              </a:rPr>
              <a:t>Gleichzeitigkeiten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rcRect l="2151" t="10425" r="9482" b="5631"/>
          <a:stretch/>
        </p:blipFill>
        <p:spPr bwMode="auto">
          <a:xfrm>
            <a:off x="5375920" y="2358220"/>
            <a:ext cx="5913580" cy="4200980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360000" y="993652"/>
            <a:ext cx="9619044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i="1" dirty="0">
                <a:solidFill>
                  <a:srgbClr val="C00000"/>
                </a:solidFill>
              </a:rPr>
              <a:t>besonders problematisch: gleichzeitiges Zu-/Wegschalten von Erzeugern oder Verbrauchern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0000" y="1700808"/>
            <a:ext cx="5375638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de-DE" dirty="0"/>
              <a:t>Dreiphasig gemessene Spannung an einem Hausanschluss in Bayrisch-Schwaben</a:t>
            </a:r>
          </a:p>
          <a:p>
            <a:pPr algn="l">
              <a:lnSpc>
                <a:spcPts val="2800"/>
              </a:lnSpc>
            </a:pPr>
            <a:r>
              <a:rPr lang="de-DE" dirty="0"/>
              <a:t>(mit </a:t>
            </a:r>
            <a:r>
              <a:rPr lang="de-DE" b="1" i="1" dirty="0"/>
              <a:t>Speicherheizung</a:t>
            </a:r>
            <a:r>
              <a:rPr lang="de-DE" dirty="0"/>
              <a:t> und sechs weiteren angeschlossen an gleicher Ortsnetzstation)</a:t>
            </a:r>
          </a:p>
          <a:p>
            <a:pPr algn="l">
              <a:lnSpc>
                <a:spcPts val="2800"/>
              </a:lnSpc>
            </a:pPr>
            <a:endParaRPr lang="de-DE" dirty="0"/>
          </a:p>
          <a:p>
            <a:pPr algn="l">
              <a:lnSpc>
                <a:spcPts val="2800"/>
              </a:lnSpc>
            </a:pPr>
            <a:r>
              <a:rPr lang="de-DE" dirty="0"/>
              <a:t>→ Gleichzeitiges Laden ab 21:30 Uhr</a:t>
            </a:r>
          </a:p>
          <a:p>
            <a:pPr>
              <a:lnSpc>
                <a:spcPts val="2800"/>
              </a:lnSpc>
            </a:pPr>
            <a:r>
              <a:rPr lang="de-DE" dirty="0"/>
              <a:t>→ Spannungsabfall um ca. 10 V</a:t>
            </a:r>
          </a:p>
          <a:p>
            <a:pPr>
              <a:lnSpc>
                <a:spcPts val="2800"/>
              </a:lnSpc>
            </a:pPr>
            <a:endParaRPr lang="de-DE" dirty="0"/>
          </a:p>
          <a:p>
            <a:pPr>
              <a:lnSpc>
                <a:spcPts val="2800"/>
              </a:lnSpc>
            </a:pPr>
            <a:r>
              <a:rPr lang="de-DE" i="1" dirty="0">
                <a:solidFill>
                  <a:srgbClr val="C00000"/>
                </a:solidFill>
              </a:rPr>
              <a:t>→ vermeidbar durch gezielte zeitl. Variation</a:t>
            </a:r>
          </a:p>
          <a:p>
            <a:pPr>
              <a:lnSpc>
                <a:spcPts val="2800"/>
              </a:lnSpc>
            </a:pP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660900" y="2358220"/>
            <a:ext cx="931044" cy="278692"/>
          </a:xfrm>
          <a:prstGeom prst="straightConnector1">
            <a:avLst/>
          </a:prstGeom>
          <a:ln w="25400">
            <a:solidFill>
              <a:srgbClr val="C000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49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11640656" cy="788614"/>
          </a:xfrm>
        </p:spPr>
        <p:txBody>
          <a:bodyPr>
            <a:normAutofit fontScale="92500"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Zeitliche Diskrepanz zwischen Energieerzeugung und -bezug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85" name="Textfeld 84"/>
          <p:cNvSpPr txBox="1"/>
          <p:nvPr/>
        </p:nvSpPr>
        <p:spPr>
          <a:xfrm>
            <a:off x="6890035" y="1796331"/>
            <a:ext cx="5000087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i="1" dirty="0">
                <a:solidFill>
                  <a:srgbClr val="C00000"/>
                </a:solidFill>
              </a:rPr>
              <a:t>Wäre es nicht geschickt, die Energie dann</a:t>
            </a:r>
            <a:br>
              <a:rPr lang="de-DE" b="1" i="1" dirty="0">
                <a:solidFill>
                  <a:srgbClr val="C00000"/>
                </a:solidFill>
              </a:rPr>
            </a:br>
            <a:r>
              <a:rPr lang="de-DE" b="1" i="1" dirty="0">
                <a:solidFill>
                  <a:srgbClr val="C00000"/>
                </a:solidFill>
              </a:rPr>
              <a:t>zu nutzen, wenn sie im Überschuss da ist? 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Nicht für alle Lasten möglich, manche schon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Zeitliche Verschiebung des Bezugs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C00000"/>
                </a:solidFill>
              </a:rPr>
              <a:t>→ Demand-Side-Management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2" y="1124744"/>
            <a:ext cx="6300192" cy="472514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24579" y="1037224"/>
            <a:ext cx="6258445" cy="375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400" b="1" dirty="0"/>
              <a:t>Gemessene Spannung an einem Hausanschluss in Bayrisch-Schwaben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1749425" y="4680000"/>
            <a:ext cx="0" cy="86400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4151784" y="4680000"/>
            <a:ext cx="0" cy="86400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1143325" y="5515875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C00000"/>
                </a:solidFill>
              </a:rPr>
              <a:t>Lastspitze</a:t>
            </a:r>
          </a:p>
          <a:p>
            <a:r>
              <a:rPr lang="de-DE" i="1" dirty="0">
                <a:solidFill>
                  <a:srgbClr val="C00000"/>
                </a:solidFill>
              </a:rPr>
              <a:t>am Morgen</a:t>
            </a:r>
          </a:p>
        </p:txBody>
      </p:sp>
      <p:sp>
        <p:nvSpPr>
          <p:cNvPr id="21" name="Rechteck 20"/>
          <p:cNvSpPr/>
          <p:nvPr/>
        </p:nvSpPr>
        <p:spPr>
          <a:xfrm>
            <a:off x="3575720" y="5544000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C00000"/>
                </a:solidFill>
              </a:rPr>
              <a:t>Lastspitze</a:t>
            </a:r>
          </a:p>
          <a:p>
            <a:r>
              <a:rPr lang="de-DE" i="1" dirty="0">
                <a:solidFill>
                  <a:srgbClr val="C00000"/>
                </a:solidFill>
              </a:rPr>
              <a:t>am Abend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2783632" y="4006950"/>
            <a:ext cx="0" cy="2160000"/>
          </a:xfrm>
          <a:prstGeom prst="straightConnector1">
            <a:avLst/>
          </a:prstGeom>
          <a:ln w="25400">
            <a:solidFill>
              <a:srgbClr val="1C884F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1984028" y="6193556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1C884F"/>
                </a:solidFill>
              </a:rPr>
              <a:t>PV-Einspeisung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1193050" y="3889623"/>
            <a:ext cx="5207299" cy="0"/>
          </a:xfrm>
          <a:prstGeom prst="line">
            <a:avLst/>
          </a:prstGeom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67000" y="240982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Demand-Side-Management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38</a:t>
            </a:fld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3" y="2013954"/>
            <a:ext cx="5759450" cy="3761740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5"/>
          <a:stretch/>
        </p:blipFill>
        <p:spPr>
          <a:xfrm>
            <a:off x="6210564" y="1728192"/>
            <a:ext cx="6108171" cy="436510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91344" y="1688421"/>
            <a:ext cx="5064207" cy="308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1450" b="1" dirty="0"/>
              <a:t>Schematische Darstellung des Datenflusses mit IMSYS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744072" y="1688421"/>
            <a:ext cx="5121274" cy="525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1450" b="1" dirty="0"/>
              <a:t>Haushalt mit Wärmepumpe und zwei Elektroautos, </a:t>
            </a:r>
            <a:br>
              <a:rPr lang="de-DE" sz="1450" b="1" dirty="0"/>
            </a:br>
            <a:r>
              <a:rPr lang="de-DE" sz="1450" b="1" dirty="0"/>
              <a:t>die gleichzeitig laden – Potenzial für zeitl. Verschiebung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8544272" y="3501008"/>
            <a:ext cx="1152128" cy="55739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9480376" y="4924989"/>
            <a:ext cx="1152128" cy="55739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9120336" y="4098178"/>
            <a:ext cx="576064" cy="826811"/>
          </a:xfrm>
          <a:prstGeom prst="straightConnector1">
            <a:avLst/>
          </a:prstGeom>
          <a:ln w="25400">
            <a:solidFill>
              <a:srgbClr val="C000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36014" y="882527"/>
            <a:ext cx="99688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C00000"/>
                </a:solidFill>
              </a:rPr>
              <a:t>= zeitliche Verschiebung flexibler Verbraucher abhängig vom Energieangebot</a:t>
            </a:r>
          </a:p>
        </p:txBody>
      </p:sp>
    </p:spTree>
    <p:extLst>
      <p:ext uri="{BB962C8B-B14F-4D97-AF65-F5344CB8AC3E}">
        <p14:creationId xmlns:p14="http://schemas.microsoft.com/office/powerpoint/2010/main" val="23602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Wo geht‘s noch hin?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39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t="10059"/>
          <a:stretch/>
        </p:blipFill>
        <p:spPr bwMode="auto">
          <a:xfrm>
            <a:off x="1127448" y="885099"/>
            <a:ext cx="9793088" cy="525475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4165580" y="4831470"/>
            <a:ext cx="1570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i="1" dirty="0">
                <a:solidFill>
                  <a:srgbClr val="C00000"/>
                </a:solidFill>
              </a:rPr>
              <a:t>1990:  ca.3,6%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0" y="6201185"/>
            <a:ext cx="846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1200" dirty="0">
                <a:latin typeface="Calibri"/>
                <a:cs typeface="Calibri"/>
              </a:rPr>
              <a:t>Quelle: Netzentwicklungsplan.de https://www.netzentwicklungsplan.de/sites/default/files/paragraphs-files/Szenariorahmenentwurf_NEP2035_2021_1.pdf  / 21.08.2021</a:t>
            </a:r>
            <a:endParaRPr sz="1200" dirty="0"/>
          </a:p>
          <a:p>
            <a:pPr algn="r">
              <a:defRPr/>
            </a:pPr>
            <a:endParaRPr lang="de-DE" sz="1200" dirty="0">
              <a:latin typeface="Calibri"/>
              <a:cs typeface="Calibri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165580" y="3279697"/>
            <a:ext cx="1570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i="1" dirty="0">
                <a:solidFill>
                  <a:srgbClr val="C00000"/>
                </a:solidFill>
              </a:rPr>
              <a:t>2021: ca.40%</a:t>
            </a:r>
          </a:p>
        </p:txBody>
      </p:sp>
      <p:cxnSp>
        <p:nvCxnSpPr>
          <p:cNvPr id="16" name="Gerader Verbinder 15"/>
          <p:cNvCxnSpPr/>
          <p:nvPr/>
        </p:nvCxnSpPr>
        <p:spPr>
          <a:xfrm>
            <a:off x="2029684" y="3606884"/>
            <a:ext cx="3816424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2006812" y="5147956"/>
            <a:ext cx="3816424" cy="0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feil nach rechts 7"/>
          <p:cNvSpPr/>
          <p:nvPr/>
        </p:nvSpPr>
        <p:spPr>
          <a:xfrm rot="19318769">
            <a:off x="5291372" y="2650867"/>
            <a:ext cx="2755317" cy="190156"/>
          </a:xfrm>
          <a:prstGeom prst="rightArrow">
            <a:avLst>
              <a:gd name="adj1" fmla="val 50000"/>
              <a:gd name="adj2" fmla="val 155833"/>
            </a:avLst>
          </a:prstGeom>
          <a:solidFill>
            <a:schemeClr val="accent3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2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11352624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Gewachsene Strukturen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2000"/>
            <a:ext cx="11703096" cy="533760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16080" y="5727044"/>
            <a:ext cx="986167" cy="510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2800" b="1" i="1" dirty="0">
                <a:solidFill>
                  <a:srgbClr val="C00000"/>
                </a:solidFill>
              </a:rPr>
              <a:t>1951</a:t>
            </a:r>
          </a:p>
        </p:txBody>
      </p:sp>
    </p:spTree>
    <p:extLst>
      <p:ext uri="{BB962C8B-B14F-4D97-AF65-F5344CB8AC3E}">
        <p14:creationId xmlns:p14="http://schemas.microsoft.com/office/powerpoint/2010/main" val="37493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t="19665" r="17261" b="2951"/>
          <a:stretch/>
        </p:blipFill>
        <p:spPr>
          <a:xfrm>
            <a:off x="7392144" y="3429000"/>
            <a:ext cx="4244946" cy="2433459"/>
          </a:xfrm>
          <a:prstGeom prst="rect">
            <a:avLst/>
          </a:prstGeom>
        </p:spPr>
      </p:pic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Fazit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60000" y="1080000"/>
            <a:ext cx="534547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de-DE" dirty="0"/>
              <a:t>Energiebedarf steigt</a:t>
            </a:r>
          </a:p>
          <a:p>
            <a:pPr marL="285750" indent="-285750" algn="l">
              <a:lnSpc>
                <a:spcPts val="2800"/>
              </a:lnSpc>
              <a:buFontTx/>
              <a:buChar char="-"/>
            </a:pPr>
            <a:r>
              <a:rPr lang="de-DE" dirty="0"/>
              <a:t>Anteil volatiler Energieerzeugung wird steigen</a:t>
            </a:r>
          </a:p>
          <a:p>
            <a:pPr marL="285750" indent="-285750" algn="l">
              <a:lnSpc>
                <a:spcPts val="2800"/>
              </a:lnSpc>
              <a:buFontTx/>
              <a:buChar char="-"/>
            </a:pPr>
            <a:r>
              <a:rPr lang="de-DE" dirty="0"/>
              <a:t>Anteil konventioneller Erzeugung sinkt </a:t>
            </a:r>
          </a:p>
          <a:p>
            <a:pPr algn="l">
              <a:lnSpc>
                <a:spcPts val="2800"/>
              </a:lnSpc>
              <a:spcBef>
                <a:spcPts val="1800"/>
              </a:spcBef>
              <a:spcAft>
                <a:spcPts val="1800"/>
              </a:spcAft>
            </a:pPr>
            <a:r>
              <a:rPr lang="de-DE" i="1" dirty="0">
                <a:solidFill>
                  <a:srgbClr val="C00000"/>
                </a:solidFill>
              </a:rPr>
              <a:t>Netz wird noch lange nicht auf Anforderungen </a:t>
            </a:r>
            <a:br>
              <a:rPr lang="de-DE" i="1" dirty="0">
                <a:solidFill>
                  <a:srgbClr val="C00000"/>
                </a:solidFill>
              </a:rPr>
            </a:br>
            <a:r>
              <a:rPr lang="de-DE" i="1" dirty="0">
                <a:solidFill>
                  <a:srgbClr val="C00000"/>
                </a:solidFill>
              </a:rPr>
              <a:t>umgebaut und optimiert sein!</a:t>
            </a:r>
          </a:p>
          <a:p>
            <a:pPr algn="l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→ Notwendigkeit der Energieeffizienz</a:t>
            </a:r>
            <a:br>
              <a:rPr lang="de-DE" dirty="0"/>
            </a:br>
            <a:r>
              <a:rPr lang="de-DE" dirty="0"/>
              <a:t>	Energiebedarf begrenzen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→ Lokale Nutzung der Energie</a:t>
            </a:r>
            <a:br>
              <a:rPr lang="de-DE" dirty="0"/>
            </a:br>
            <a:r>
              <a:rPr lang="de-DE" dirty="0"/>
              <a:t>	Transport vermeiden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→ Netzbetrieb optimieren</a:t>
            </a:r>
            <a:br>
              <a:rPr lang="de-DE" dirty="0"/>
            </a:br>
            <a:r>
              <a:rPr lang="de-DE" dirty="0"/>
              <a:t>	Nutzung vorhandener </a:t>
            </a:r>
            <a:r>
              <a:rPr lang="de-DE" dirty="0" err="1"/>
              <a:t>Flexibilitäten</a:t>
            </a:r>
            <a:br>
              <a:rPr lang="de-DE" dirty="0"/>
            </a:br>
            <a:r>
              <a:rPr lang="de-DE" dirty="0"/>
              <a:t>	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30782" r="16486"/>
          <a:stretch/>
        </p:blipFill>
        <p:spPr>
          <a:xfrm>
            <a:off x="6035717" y="544768"/>
            <a:ext cx="4060604" cy="2082101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>
          <a:xfrm rot="19166198">
            <a:off x="8250416" y="2450116"/>
            <a:ext cx="494821" cy="1272273"/>
          </a:xfrm>
          <a:prstGeom prst="downArrow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968BDC-45C6-40CF-A26C-449AB96AEF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de-DE" sz="4000" b="1" dirty="0"/>
          </a:p>
          <a:p>
            <a:pPr marL="0" indent="0">
              <a:buNone/>
            </a:pPr>
            <a:endParaRPr lang="de-DE" sz="4000" b="1" dirty="0"/>
          </a:p>
          <a:p>
            <a:pPr marL="0" indent="0">
              <a:buNone/>
            </a:pPr>
            <a:endParaRPr lang="de-DE" sz="4000" b="1" dirty="0"/>
          </a:p>
          <a:p>
            <a:pPr marL="0" indent="0">
              <a:buNone/>
            </a:pPr>
            <a:r>
              <a:rPr lang="de-DE" sz="4000" b="1" dirty="0"/>
              <a:t>Thank you!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C55564B-4A37-4A05-A365-73B33A83CA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15269"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B9B77-0106-4C88-8E00-F18CFE7D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61CF-9A47-4C8C-A01E-566DC0626ACC}" type="slidenum">
              <a:rPr lang="de-DE" smtClean="0"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236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67000" y="2409825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Anhang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66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11352624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Gewachsene Strukturen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2000"/>
            <a:ext cx="11703096" cy="533760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16080" y="5727044"/>
            <a:ext cx="986167" cy="510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2800" b="1" i="1" dirty="0">
                <a:solidFill>
                  <a:srgbClr val="C0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93341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11352624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Gewachsene Strukturen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2000"/>
            <a:ext cx="11703096" cy="533760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16080" y="5727044"/>
            <a:ext cx="986167" cy="510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2800" b="1" i="1" dirty="0">
                <a:solidFill>
                  <a:srgbClr val="C00000"/>
                </a:solidFill>
              </a:rPr>
              <a:t>2022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690384" y="1484784"/>
            <a:ext cx="6251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i="1" dirty="0">
                <a:solidFill>
                  <a:srgbClr val="C00000"/>
                </a:solidFill>
              </a:rPr>
              <a:t>Auf der grünen Wiese würde man anders bauen…</a:t>
            </a:r>
          </a:p>
          <a:p>
            <a:pPr algn="ctr">
              <a:lnSpc>
                <a:spcPct val="150000"/>
              </a:lnSpc>
            </a:pPr>
            <a:r>
              <a:rPr lang="de-DE" sz="2000" b="1" i="1" dirty="0">
                <a:solidFill>
                  <a:srgbClr val="C00000"/>
                </a:solidFill>
              </a:rPr>
              <a:t>…aber man nutzt, was da ist!</a:t>
            </a:r>
          </a:p>
        </p:txBody>
      </p:sp>
    </p:spTree>
    <p:extLst>
      <p:ext uri="{BB962C8B-B14F-4D97-AF65-F5344CB8AC3E}">
        <p14:creationId xmlns:p14="http://schemas.microsoft.com/office/powerpoint/2010/main" val="30744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60000" y="1080000"/>
            <a:ext cx="9480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/>
              <a:t>Definitionen und Erläuterungen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/>
              <a:t>Warum das Netz so „gewachsen“ ist, wie es ist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/>
              <a:t>Quellen und Senken – der Energiefluss der Vergangenheit und heute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/>
              <a:t>Konsequenzen für unser Stromnetz</a:t>
            </a:r>
          </a:p>
          <a:p>
            <a:pPr>
              <a:lnSpc>
                <a:spcPct val="200000"/>
              </a:lnSpc>
            </a:pPr>
            <a:r>
              <a:rPr lang="de-DE" dirty="0"/>
              <a:t>	Warum ist Netzausbau notwendig?</a:t>
            </a:r>
          </a:p>
          <a:p>
            <a:pPr>
              <a:lnSpc>
                <a:spcPct val="200000"/>
              </a:lnSpc>
            </a:pPr>
            <a:r>
              <a:rPr lang="de-DE" dirty="0"/>
              <a:t>	Was versteht man unter einem Smart </a:t>
            </a:r>
            <a:r>
              <a:rPr lang="de-DE" dirty="0" err="1"/>
              <a:t>Grid</a:t>
            </a:r>
            <a:r>
              <a:rPr lang="de-DE" dirty="0"/>
              <a:t>?</a:t>
            </a:r>
          </a:p>
          <a:p>
            <a:pPr>
              <a:lnSpc>
                <a:spcPct val="200000"/>
              </a:lnSpc>
            </a:pPr>
            <a:r>
              <a:rPr lang="de-DE" dirty="0"/>
              <a:t>	Warum helfen intelligente Strategien wie „Demand-Side-Management“?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 startAt="5"/>
            </a:pPr>
            <a:r>
              <a:rPr lang="de-DE" dirty="0"/>
              <a:t>Wo geht‘s noch hin?</a:t>
            </a:r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Gliederung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35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bgerundetes Rechteck 38"/>
          <p:cNvSpPr/>
          <p:nvPr/>
        </p:nvSpPr>
        <p:spPr>
          <a:xfrm>
            <a:off x="479376" y="2524296"/>
            <a:ext cx="1870819" cy="7325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949147" y="1931454"/>
            <a:ext cx="2313010" cy="453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024663" y="2503363"/>
            <a:ext cx="2422311" cy="7325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-27526"/>
            <a:ext cx="5135969" cy="6984917"/>
          </a:xfrm>
          <a:prstGeom prst="rect">
            <a:avLst/>
          </a:prstGeom>
        </p:spPr>
      </p:pic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Definitionen und Erläuterungen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60000" y="900000"/>
            <a:ext cx="933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„Stromnetz“ ist die physikalische Verbindung </a:t>
            </a:r>
            <a:br>
              <a:rPr lang="de-DE" dirty="0"/>
            </a:br>
            <a:r>
              <a:rPr lang="de-DE" dirty="0"/>
              <a:t>vom Erzeuger zum Verbraucher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360000" y="3954219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DE" b="1" i="1" dirty="0">
                    <a:solidFill>
                      <a:srgbClr val="C00000"/>
                    </a:solidFill>
                  </a:rPr>
                  <a:t>Warum wird Energie mit Hochspannung übertragen?</a:t>
                </a:r>
              </a:p>
              <a:p>
                <a:r>
                  <a:rPr lang="de-DE" dirty="0"/>
                  <a:t>→ Verluste der Leitung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sollen minimiert werden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954219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 l="-800" t="-5660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1127448" y="4879983"/>
                <a:ext cx="13185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de-DE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879983"/>
                <a:ext cx="1318566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4"/>
          <p:cNvSpPr/>
          <p:nvPr/>
        </p:nvSpPr>
        <p:spPr>
          <a:xfrm>
            <a:off x="360000" y="5618042"/>
            <a:ext cx="536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C00000"/>
                </a:solidFill>
              </a:rPr>
              <a:t>→ Erhöhung der Spannung verringert die Verluste!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151737" y="6632985"/>
            <a:ext cx="1148730" cy="271485"/>
          </a:xfrm>
          <a:prstGeom prst="rect">
            <a:avLst/>
          </a:prstGeom>
          <a:solidFill>
            <a:srgbClr val="C9D3DF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1200" dirty="0"/>
              <a:t>Quelle </a:t>
            </a:r>
            <a:r>
              <a:rPr lang="de-DE" sz="1200" dirty="0" err="1">
                <a:hlinkClick r:id="rId5"/>
              </a:rPr>
              <a:t>BMWi</a:t>
            </a:r>
            <a:r>
              <a:rPr lang="de-DE" sz="1200" dirty="0"/>
              <a:t> </a:t>
            </a:r>
          </a:p>
        </p:txBody>
      </p:sp>
      <p:sp>
        <p:nvSpPr>
          <p:cNvPr id="5" name="Ellipse 4"/>
          <p:cNvSpPr/>
          <p:nvPr/>
        </p:nvSpPr>
        <p:spPr>
          <a:xfrm>
            <a:off x="1850140" y="2619386"/>
            <a:ext cx="360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2030140" y="2259386"/>
            <a:ext cx="21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118140" y="2583386"/>
            <a:ext cx="144016" cy="4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042972" y="2634207"/>
            <a:ext cx="551754" cy="301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1400" b="1" i="1" dirty="0">
                <a:solidFill>
                  <a:srgbClr val="C00000"/>
                </a:solidFill>
              </a:rPr>
              <a:t>Last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4952216" y="2843738"/>
                <a:ext cx="14322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𝐿𝑎𝑠𝑡</m:t>
                          </m:r>
                        </m:sub>
                      </m:sSub>
                      <m:r>
                        <a:rPr lang="de-DE" sz="1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Last</m:t>
                          </m:r>
                        </m:sub>
                      </m:sSub>
                      <m:r>
                        <a:rPr lang="de-DE" sz="1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de-DE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de-DE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216" y="2843738"/>
                <a:ext cx="143225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2"/>
          <p:cNvCxnSpPr/>
          <p:nvPr/>
        </p:nvCxnSpPr>
        <p:spPr>
          <a:xfrm flipH="1">
            <a:off x="4364329" y="2584354"/>
            <a:ext cx="1" cy="467037"/>
          </a:xfrm>
          <a:prstGeom prst="straightConnector1">
            <a:avLst/>
          </a:prstGeom>
          <a:ln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4309796" y="2663983"/>
                <a:ext cx="6203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Last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796" y="2663983"/>
                <a:ext cx="62036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1198067" y="2645497"/>
                <a:ext cx="6444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Netz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67" y="2645497"/>
                <a:ext cx="64440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r Verbinder 26"/>
          <p:cNvCxnSpPr/>
          <p:nvPr/>
        </p:nvCxnSpPr>
        <p:spPr>
          <a:xfrm flipH="1">
            <a:off x="2030140" y="2259386"/>
            <a:ext cx="0" cy="10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2030140" y="3339386"/>
            <a:ext cx="21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flipH="1">
            <a:off x="4190140" y="2259385"/>
            <a:ext cx="0" cy="32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H="1">
            <a:off x="4190140" y="3015386"/>
            <a:ext cx="0" cy="32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34"/>
          <p:cNvGrpSpPr/>
          <p:nvPr/>
        </p:nvGrpSpPr>
        <p:grpSpPr>
          <a:xfrm>
            <a:off x="2030140" y="2172913"/>
            <a:ext cx="2061723" cy="180000"/>
            <a:chOff x="720000" y="2253527"/>
            <a:chExt cx="2061723" cy="180000"/>
          </a:xfrm>
        </p:grpSpPr>
        <p:sp>
          <p:nvSpPr>
            <p:cNvPr id="33" name="Zylinder 32"/>
            <p:cNvSpPr/>
            <p:nvPr/>
          </p:nvSpPr>
          <p:spPr>
            <a:xfrm rot="16200000">
              <a:off x="1724007" y="1375811"/>
              <a:ext cx="180000" cy="1935432"/>
            </a:xfrm>
            <a:prstGeom prst="can">
              <a:avLst>
                <a:gd name="adj" fmla="val 5731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7000"/>
                </a:lnSpc>
              </a:pPr>
              <a:endParaRPr lang="de-DE" sz="145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34" name="Gerader Verbinder 33"/>
            <p:cNvCxnSpPr/>
            <p:nvPr/>
          </p:nvCxnSpPr>
          <p:spPr>
            <a:xfrm>
              <a:off x="720000" y="2340000"/>
              <a:ext cx="180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feld 36"/>
          <p:cNvSpPr txBox="1"/>
          <p:nvPr/>
        </p:nvSpPr>
        <p:spPr>
          <a:xfrm>
            <a:off x="2465572" y="1916832"/>
            <a:ext cx="1356462" cy="301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1400" b="1" i="1" dirty="0">
                <a:solidFill>
                  <a:srgbClr val="C00000"/>
                </a:solidFill>
              </a:rPr>
              <a:t>Netz / Leitung</a:t>
            </a:r>
          </a:p>
        </p:txBody>
      </p:sp>
      <p:cxnSp>
        <p:nvCxnSpPr>
          <p:cNvPr id="38" name="Gerade Verbindung mit Pfeil 37"/>
          <p:cNvCxnSpPr/>
          <p:nvPr/>
        </p:nvCxnSpPr>
        <p:spPr>
          <a:xfrm flipH="1">
            <a:off x="1760140" y="2590580"/>
            <a:ext cx="1" cy="467037"/>
          </a:xfrm>
          <a:prstGeom prst="straightConnector1">
            <a:avLst/>
          </a:prstGeom>
          <a:ln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96075" y="2645497"/>
            <a:ext cx="731290" cy="301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1400" b="1" i="1" dirty="0">
                <a:solidFill>
                  <a:srgbClr val="C00000"/>
                </a:solidFill>
              </a:rPr>
              <a:t>Quelle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1030347" y="248245"/>
            <a:ext cx="840295" cy="301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1400" b="1" i="1" dirty="0">
                <a:solidFill>
                  <a:srgbClr val="C00000"/>
                </a:solidFill>
              </a:rPr>
              <a:t>Quellen</a:t>
            </a:r>
          </a:p>
        </p:txBody>
      </p:sp>
      <p:sp>
        <p:nvSpPr>
          <p:cNvPr id="42" name="Abgerundetes Rechteck 41"/>
          <p:cNvSpPr/>
          <p:nvPr/>
        </p:nvSpPr>
        <p:spPr>
          <a:xfrm>
            <a:off x="10056440" y="598919"/>
            <a:ext cx="2088000" cy="625908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7206902" y="2245492"/>
            <a:ext cx="2088000" cy="461250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778453" y="1943883"/>
            <a:ext cx="760144" cy="301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1400" b="1" i="1" dirty="0">
                <a:solidFill>
                  <a:srgbClr val="C00000"/>
                </a:solidFill>
              </a:rPr>
              <a:t>Lasten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3035712" y="2269026"/>
            <a:ext cx="468000" cy="0"/>
          </a:xfrm>
          <a:prstGeom prst="straightConnector1">
            <a:avLst/>
          </a:prstGeom>
          <a:ln w="9525">
            <a:solidFill>
              <a:srgbClr val="C000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hteck 46"/>
              <p:cNvSpPr/>
              <p:nvPr/>
            </p:nvSpPr>
            <p:spPr>
              <a:xfrm>
                <a:off x="2794144" y="2109278"/>
                <a:ext cx="3073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44" y="2109278"/>
                <a:ext cx="30739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>
                <a:off x="2297220" y="4667260"/>
                <a:ext cx="169200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𝐿𝑎𝑠𝑡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𝐿𝑎𝑠𝑡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20" y="4667260"/>
                <a:ext cx="1692002" cy="7693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feld 48"/>
          <p:cNvSpPr txBox="1"/>
          <p:nvPr/>
        </p:nvSpPr>
        <p:spPr>
          <a:xfrm>
            <a:off x="9419721" y="171776"/>
            <a:ext cx="562975" cy="301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1400" b="1" i="1" dirty="0">
                <a:solidFill>
                  <a:srgbClr val="C00000"/>
                </a:solidFill>
              </a:rPr>
              <a:t>Netz</a:t>
            </a:r>
          </a:p>
        </p:txBody>
      </p:sp>
      <p:sp>
        <p:nvSpPr>
          <p:cNvPr id="50" name="Abgerundetes Rechteck 49"/>
          <p:cNvSpPr/>
          <p:nvPr/>
        </p:nvSpPr>
        <p:spPr>
          <a:xfrm>
            <a:off x="9350067" y="465139"/>
            <a:ext cx="654063" cy="639286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16" grpId="0" animBg="1"/>
      <p:bldP spid="4" grpId="0"/>
      <p:bldP spid="13" grpId="0"/>
      <p:bldP spid="15" grpId="0"/>
      <p:bldP spid="5" grpId="0" animBg="1"/>
      <p:bldP spid="9" grpId="0" animBg="1"/>
      <p:bldP spid="17" grpId="0"/>
      <p:bldP spid="21" grpId="0"/>
      <p:bldP spid="24" grpId="0"/>
      <p:bldP spid="26" grpId="0"/>
      <p:bldP spid="37" grpId="0"/>
      <p:bldP spid="40" grpId="0"/>
      <p:bldP spid="41" grpId="0"/>
      <p:bldP spid="42" grpId="0" animBg="1"/>
      <p:bldP spid="43" grpId="0" animBg="1"/>
      <p:bldP spid="44" grpId="0"/>
      <p:bldP spid="47" grpId="0"/>
      <p:bldP spid="48" grpId="0"/>
      <p:bldP spid="49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-27526"/>
            <a:ext cx="5135969" cy="6984917"/>
          </a:xfrm>
          <a:prstGeom prst="rect">
            <a:avLst/>
          </a:prstGeom>
        </p:spPr>
      </p:pic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Logo Stifterverband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640959" cy="477838"/>
          </a:xfrm>
        </p:spPr>
        <p:txBody>
          <a:bodyPr>
            <a:normAutofit/>
          </a:bodyPr>
          <a:lstStyle/>
          <a:p>
            <a:pPr defTabSz="457200">
              <a:spcBef>
                <a:spcPts val="768"/>
              </a:spcBef>
            </a:pPr>
            <a:r>
              <a:rPr lang="de-DE" dirty="0">
                <a:solidFill>
                  <a:schemeClr val="tx1"/>
                </a:solidFill>
              </a:rPr>
              <a:t>Definitionen und Erläuterungen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97F9A-924F-4789-8281-FBBADD47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307" y="6343200"/>
            <a:ext cx="1281217" cy="216000"/>
          </a:xfrm>
        </p:spPr>
        <p:txBody>
          <a:bodyPr/>
          <a:lstStyle/>
          <a:p>
            <a:fld id="{A61CB4EB-9258-497F-89DE-F172702BDB5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60000" y="1080000"/>
            <a:ext cx="64560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i="1" dirty="0">
                <a:solidFill>
                  <a:srgbClr val="C00000"/>
                </a:solidFill>
              </a:rPr>
              <a:t>Warum wird überwiegend Wechselspannung genutzt?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/>
              <a:t>Vergleichsweise einfache Transformation auf andere Spannungsebenen möglich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i="1" dirty="0">
                <a:solidFill>
                  <a:srgbClr val="C00000"/>
                </a:solidFill>
              </a:rPr>
              <a:t>Einfach erweiterbar </a:t>
            </a:r>
            <a:r>
              <a:rPr lang="de-DE" dirty="0"/>
              <a:t>(Verzweigung / Kupplung von Netzen)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/>
              <a:t>Aber: höhere Leitungsverluste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Gleichspannungstrassen sind „</a:t>
            </a:r>
            <a:r>
              <a:rPr lang="de-DE" i="1" dirty="0">
                <a:solidFill>
                  <a:srgbClr val="C00000"/>
                </a:solidFill>
              </a:rPr>
              <a:t>Energiepipelines</a:t>
            </a:r>
            <a:r>
              <a:rPr lang="de-DE" dirty="0"/>
              <a:t>“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/>
              <a:t>Sehr gut für Punkt-zu-Punkt Verbindungen; </a:t>
            </a:r>
            <a:br>
              <a:rPr lang="de-DE" dirty="0"/>
            </a:br>
            <a:r>
              <a:rPr lang="de-DE" dirty="0"/>
              <a:t>Verzweigungen kompliziert und teuer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dirty="0"/>
              <a:t>Bei hohen Übertragungsleistungen günstiger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151737" y="6632985"/>
            <a:ext cx="1148730" cy="271485"/>
          </a:xfrm>
          <a:prstGeom prst="rect">
            <a:avLst/>
          </a:prstGeom>
          <a:solidFill>
            <a:srgbClr val="C9D3DF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7000"/>
              </a:lnSpc>
            </a:pPr>
            <a:r>
              <a:rPr lang="de-DE" sz="1200" dirty="0"/>
              <a:t>Quelle </a:t>
            </a:r>
            <a:r>
              <a:rPr lang="de-DE" sz="1200" dirty="0" err="1">
                <a:hlinkClick r:id="rId3"/>
              </a:rPr>
              <a:t>BMWi</a:t>
            </a:r>
            <a:r>
              <a:rPr lang="de-DE" sz="1200" dirty="0"/>
              <a:t> 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371475" y="3861048"/>
            <a:ext cx="5580509" cy="2016224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endParaRPr lang="de-DE" sz="14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Hochschule München">
  <a:themeElements>
    <a:clrScheme name="Benutzerdefiniert 1">
      <a:dk1>
        <a:sysClr val="windowText" lastClr="000000"/>
      </a:dk1>
      <a:lt1>
        <a:sysClr val="window" lastClr="FFFFFF"/>
      </a:lt1>
      <a:dk2>
        <a:srgbClr val="6E6E6E"/>
      </a:dk2>
      <a:lt2>
        <a:srgbClr val="F0F0F0"/>
      </a:lt2>
      <a:accent1>
        <a:srgbClr val="FC5555"/>
      </a:accent1>
      <a:accent2>
        <a:srgbClr val="4AD386"/>
      </a:accent2>
      <a:accent3>
        <a:srgbClr val="FFFF00"/>
      </a:accent3>
      <a:accent4>
        <a:srgbClr val="3E46D9"/>
      </a:accent4>
      <a:accent5>
        <a:srgbClr val="6E6E6E"/>
      </a:accent5>
      <a:accent6>
        <a:srgbClr val="C6C6C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lnSpc>
            <a:spcPct val="97000"/>
          </a:lnSpc>
          <a:defRPr sz="145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7000"/>
          </a:lnSpc>
          <a:defRPr sz="14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M_PowerPoint_16x9_2020-08-19.potx" id="{36F11FC6-5466-4E0A-89FF-E0E4304DFD44}" vid="{AA4DF9E3-E2DC-4B92-BD3B-8EF202BE8C56}"/>
    </a:ext>
  </a:extLst>
</a:theme>
</file>

<file path=ppt/theme/theme2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6E6E6E"/>
      </a:dk2>
      <a:lt2>
        <a:srgbClr val="F0F0F0"/>
      </a:lt2>
      <a:accent1>
        <a:srgbClr val="FC5555"/>
      </a:accent1>
      <a:accent2>
        <a:srgbClr val="4AD386"/>
      </a:accent2>
      <a:accent3>
        <a:srgbClr val="FFFF00"/>
      </a:accent3>
      <a:accent4>
        <a:srgbClr val="3E46D9"/>
      </a:accent4>
      <a:accent5>
        <a:srgbClr val="6E6E6E"/>
      </a:accent5>
      <a:accent6>
        <a:srgbClr val="C6C6C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6E6E6E"/>
      </a:dk2>
      <a:lt2>
        <a:srgbClr val="F0F0F0"/>
      </a:lt2>
      <a:accent1>
        <a:srgbClr val="FC5555"/>
      </a:accent1>
      <a:accent2>
        <a:srgbClr val="4AD386"/>
      </a:accent2>
      <a:accent3>
        <a:srgbClr val="FFFF00"/>
      </a:accent3>
      <a:accent4>
        <a:srgbClr val="3E46D9"/>
      </a:accent4>
      <a:accent5>
        <a:srgbClr val="6E6E6E"/>
      </a:accent5>
      <a:accent6>
        <a:srgbClr val="C6C6C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1725</Words>
  <Application>Microsoft Office PowerPoint</Application>
  <PresentationFormat>Breitbild</PresentationFormat>
  <Paragraphs>368</Paragraphs>
  <Slides>42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Helvetica Neue</vt:lpstr>
      <vt:lpstr>Hochschule München</vt:lpstr>
      <vt:lpstr>Wandel der Stromnetze  im Rahmen der Energiewende   Stephanie Uhrig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Hochschule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Unterüberschrift  Datum/Autor</dc:title>
  <dc:creator>Florentina Alecu</dc:creator>
  <cp:lastModifiedBy>Tram, Chi Luan</cp:lastModifiedBy>
  <cp:revision>321</cp:revision>
  <dcterms:created xsi:type="dcterms:W3CDTF">2021-02-25T08:21:43Z</dcterms:created>
  <dcterms:modified xsi:type="dcterms:W3CDTF">2022-05-12T07:43:50Z</dcterms:modified>
</cp:coreProperties>
</file>